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ink/ink1.xml" ContentType="application/inkml+xml"/>
  <Override PartName="/ppt/ink/ink10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9" r:id="rId4"/>
    <p:sldId id="267" r:id="rId5"/>
    <p:sldId id="268" r:id="rId6"/>
    <p:sldId id="270" r:id="rId7"/>
    <p:sldId id="271" r:id="rId8"/>
    <p:sldId id="263" r:id="rId9"/>
    <p:sldId id="257" r:id="rId10"/>
    <p:sldId id="265" r:id="rId11"/>
    <p:sldId id="258" r:id="rId12"/>
    <p:sldId id="272" r:id="rId13"/>
    <p:sldId id="259" r:id="rId14"/>
    <p:sldId id="261" r:id="rId15"/>
    <p:sldId id="260" r:id="rId16"/>
    <p:sldId id="264" r:id="rId17"/>
    <p:sldId id="266" r:id="rId18"/>
  </p:sldIdLst>
  <p:sldSz cx="12192000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05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gs" Target="tags/tag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539 676,'1'-3,"-2"0,-2 3,-1 0,1 0,0 0,0 0,0 6,1-1,0-1,-1 3,1-1,1-2,1 4,0-2,0-1,0 1,0-1,0-1,0 3,0-2,0 3,0-2,0-1,0 1,0-3,0 0,0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340 876,'0'-3,"0"0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1104 122,'2'3,"0"0,-2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1139 140,'3'-1,"1"1,-1 0,0-1,0 1,0-2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1142 146,'-4'4,"2"-1,5-3,0 0,2 0,-2 0,0 0,0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1496 124,'3'0,"2"0,1-1,-1 1,-2-2,0 2,2 0,-2-1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1504 90,'0'4,"0"-1,0 2,2-2,-2 0,1 0,-1 0,0 0,0 0,2 0,-2 2,1-1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1536 99,'-1'5,"1"-1,0 0,0 4,0-4,0 1,0 0,0 3,0-5,0 0,0 0,4-1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1547 93,'5'-1,"0"1,1 0,2 0,0 0,-3 0,6 0,-8 0,2 0,-2 0,3-1,-2 0,-1 1,1-1,-1 1,0 0,0-2,1 2,1 0,-2-1,0 1,0 0,-3 5,0-1,0-1,-2 0,2 3,0-3,0 0,0 2,-2 0,2-2,0 2,0-2,-1 0,1 0,0 0,0 0,0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1541 160,'3'0,"3"-1,-1 1,-1 0,-1 0,0 0,1 0,-1-1,0 1,0 0,1 0,0 0,0 0,-1 0,0 0,1 0,-1 0,1 0,-1 0,0 0,1 0,0 1,-1-1,0 0,1 0,-1 0,0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1124 255,'3'0,"0"0,3 0,0 0,-1 0,-1 0,0 0,0 0,-1 0,0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1160 235,'5'0,"1"0,-3 0,0 0,0 0,1 0,-1 2,-2 1,-1 1,0-1,-2 2,-2-1,1-1,0 0,0-1,0 1,0-3,-1 1,1 0,6 1,0-2,3 0,-2 0,2 2,-2-2,-1 1,0-1,0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359 876,'5'0,"1"0,-2 0,0 0,-1 0,0 0,3 0,-3 0,0 0,0 0,2 0,0 0,-1 0,-1 0,0 0,2 0,2-1,-2 0,-1 1,0 0,-1 0,0 0,0 0,0 0,1 0,-1 0,0 0,4-1,-4 1,0-1,1 0,-1 1,0 0,2 0,-2 0,0-1,5 1,3 0,-3 0,-2 0,-3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1226 236,'-3'-1,"-1"1,1 0,-1 0,0 0,1 1,1 4,2 0,-2 0,2 0,0-2,0 0,0 0,3-1,0-1,2-1,-2 0,2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1231 258,'4'2,"-3"1,-1 2,1-1,-2-1,-3-2,1-1,1-3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1234 247,'3'-1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1261 250,'2'0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1292 228,'0'-3,"-4"2,1 1,0 0,-1 2,0 2,3 0,-1-1,2 0,0 0,0 0,0 2,0-2,0 0,2 0,1-1,1-2,-1 0,0 0,2 0,-5-3,3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1299 251,'0'3,"0"0,0 1,0 0,2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1299 238,'0'3,"1"-6,2 5,-6-3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1326 244,'5'0,"-2"0,0 0,0 0,2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1333 231,'0'6,"0"-3,1 1,1 0,-2-1,0 0,0 0,0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1407 226,'-3'0,"0"0,0 0,0 2,0 3,1-1,1 0,-1-1,2 0,0 0,0 0,0 0,3-1,0-1,0 0,0-1,0 0,0-1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358 882,'-1'3,"1"0,0 0,1 0,-1 1,0-1,0 0,0 0,1 0,4-3,3 0,2 0,1 0,-2 0,1 0,-4 0,2 0,-1 0,-2 0,1 0,1 0,-1 0,2 0,0 0,0 0,0 0,0 0,-2 0,-3 0,0-1,0 1,0 0,0 0,0 0,0 0,0 0,1-1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1412 248,'3'0,"-1"4,-2-1,0 4,0-2,0 1,0-3,0 0,0 0,0 1,-3-4,0-1,2-3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1414 235,'2'0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1420 221,'4'-2,"-1"2,0 0,-3 3,0 1,0-1,-1 1,5-3,-1-1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1449 241,'4'0,"0"0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1454 237,'0'3,"0"1,0-1,0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1496 220,'-3'-1,"0"1,0 0,0 1,-1 2,3 0,-3 0,4 0,-1 5,-1-3,2-2,0 1,2-1,1-2,0 0,0 0,0-1,1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1505 242,'3'-1,"-3"4,0 2,0-2,0 0,0 1,-1-1,1 0,-2 0,0 1,-2-4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1501 233,'4'-2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1522 235,'2'0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1535 210,'0'3,"0"0,0 0,0 0,0 0,0 1,0 2,0-3,0 1,0-1,-2 2,1-2,1 0,0 0,3-1,0-2,2 0,-2 0,1 0,0-1,0 0,-1 1,0 0,0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576 719,'3'0,"1"0,-1 0,0 0,4-1,-4-1,0 2,2 0,-2 0,0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1128 480,'4'1,"1"-2,-2 1,0 0,0 0,0-1,0 1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1153 454,'3'0,"1"0,-1 0,1 0,0 1,0-1,-3 3,0 0,-1 0,0 0,0 1,-1 2,0-3,-2-1,1 3,-1-3,-1 1,1-2,0 2,0-3,-1 3,1-3,6 3,0-3,2 0,1 2,-3-2,2 2,-2-2,4 1,-4-1,0 0,0 0,0 0,0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1210 475,'3'1,"-1"-4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1254 447,'-3'0,"0"0,-1 4,1-1,1 3,-2 0,3-1,-1 0,-1 6,3-6,0-2,2 1,1-4,0 0,0 0,1 0,-1 0,0 0,0 0,0-1,2-1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1270 483,'4'0,"-1"5,-3-1,0-1,0 0,0 0,-2 1,-1-3,0 2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1273 464,'0'5,"0"-2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1302 472,'3'2,"-2"-6,-4 4,1 3,2 0,3-3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1332 456,'0'-3,"-4"3,2 3,-2 3,2 0,0-3,0 3,2-1,-1 0,1-1,3-1,0-2,0-1,2-3,-4 0,0-2,0 0,-1 2,1 0,-1 0,0 0,1-1,-1 1,0 6,0 0,0 0,0 1,2 0,-2 0,2-1,-1 0,2-3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1376 467,'5'0,"0"0,-2 0,0 0,1 0,-1 1,1-2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1388 457,'2'3,"-2"0,0 0,0 0,0 1,0 0,0-1,0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586 727,'-1'4,"-2"-4,8-1,-2 1,2 0,-1 0,0 0,-1 0,0 0,0 0,0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1464 436,'-4'0,"1"1,0 1,-1-1,1 3,-1 3,2-2,0 1,1 0,0 1,-1-2,1 0,1-2,0 0,0 2,4-3,0-3,1-1,-3-1,1 1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1460 476,'4'0,"-1"0,-2 3,-1 0,0 0,0 2,0-2,0 0,0 0,-2 0,-1-2,0-1,0-3,1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1462 462,'3'2,"-2"1,2-2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1477 431,'3'3,"-3"0,0 1,-1-1,-2-2,4 2,2-2,0-1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1511 475,'4'0,"-1"0,0 0,0 0,0 0,1 0,-1-2,-3-1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1525 462,'0'3,"0"1,0 1,0-2,0 0,0 0,0 0,0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1567 455,'0'-3,"0"0,-4 0,-1 3,2 3,1 0,-1 2,1-1,0 3,2-2,0-2,0 0,0 1,0 1,1-2,4-2,-2-2,1-2,0 1,-3-1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1571 476,'3'0,"-3"3,0 1,0-1,0 0,0 1,0-1,0 0,0 0,-1 0,-2-2,0-1,0 0,1-5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1568 468,'2'0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1589 467,'2'0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689 675,'-4'-3,"1"3,-1 0,0 0,3 3,-3 1,4 0,0 0,0-1,0 3,0 1,0-2,0 1,0-1,0 1,0-2,0 0,0-1,0 0,0 1,0-1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1604 434,'0'4,"0"2,0-2,0-1,0 1,0 1,0-1,0-1,0 1,0-1,0 1,0 2,1-3,1 0,2-3,-1-1,0 1,0-2,0 2,0 0,0 0,0 0,0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1337 456,'0'4,"1"-1,-1 1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1315 317,'-3'-2,"0"2,-1 0,0 4,3-1,-3 3,3 1,0-3,1 2,0-3,0 0,0 0,5 0,0-3,0 0,0 0,-2-2,0 0,-1-1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1325 349,'1'3,"-1"0,0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1323 333,'3'0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1254 327,'-3'0,"-1"0,1 4,-1-1,4 0,0 0,0 0,0 0,0 0,0 0,0 0,3-1,0-2,2-1,-3-3,-1-1,0 2,1-3,-2 3,0-1,-1 8,1 0,2-1,0 0,1-1,0 1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1273 331,'4'0,"-1"0,0 0,0 0,-3 3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1274 339,'3'2,"0"0,0-2,0 1,1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1132 512,'4'0,"-1"0,0 0,2 0,-2 0,1 0,1 0,0 0,1-2,0 2,-1-2,1 2,1-1,-3 0,1 1,1-2,0 2,2 0,0 0,-3 0,-2 0,2 0,-2 0,0 0,0 0,2 0,-2 0,2-2,-2 2,0 0,3 0,0-1,-1 1,1 0,2 0,-3 0,3 0,-3 0,3 0,-2 0,-1 0,1 0,-1 0,2 0,0 0,-2 0,0 0,1 0,-3 0,2 0,-1 0,-1 0,0 0,2 0,1 0,-3 0,0 0,0 0,2 0,-2 0,4 0,-2 0,3 0,0 0,1-2,-1 2,-3 0,-2 0,0 0,0 0,0 0,2 0,1 0,2 0,0 0,0 1,1-1,-2 2,-1-2,-1 0,1 0,-1 0,-1 1,3 0,-4-1,4 0,1 0,1 0,-1 0,-2 0,1 0,-2 0,1 0,-1 0,-2 0,2 0,-1 0,0 0,-1 0,0 0,0 0,0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1467 582,'0'4,"0"1,1 1,1 5,0-3,-1 4,0-2,2 0,-3-3,2 0,-2-4,1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651 707,'5'-2,"0"2,-2 0,0 0,0-2,0 2,1 0,1-1,-2 1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1503 623,'-1'3,"-5"-1,2 1,1-1,0-1,0 1,1 1,2 2,3-4,1 1,-1-1,3 1,0 2,-3-2,3 2,-3-4,2 1,-2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1534 621,'6'0,"-4"3,2 0,-1 2,0-2,-1 1,2-1,-1 0,-2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1558 615,'-3'4,"1"4,0-5,0 2,1 0,0-2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1578 616,'3'0,"2"0,-2 0,1 0,-1 0,0 0,0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1591 598,'0'5,"0"-1,0 0,0 4,0-2,-1-3,1 3,-2-1,2 1,-1-2,-1 2,1-3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1635 560,'0'6,"0"-2,-2 0,2 6,-2-2,0 3,-2-1,3-3,-1 4,0-6,0 1,2-3,-1 0,2-7,0-1,1 2,-1 0,0-2,3 1,-1 4,0 0,1 1,-4 2,0 1,0-1,0 0,0 0,0 1,-3-3,-1-1,1 0,0 0,-3 0,3 0,1-3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1433 513,'3'0,"1"0,-1 0,2 0,-2 0,2 0,1 0,-1 0,-2 0,2 0,1-1,-3 1,3 0,-3 0,2-1,-2 1,0 0,0 0,3-2,-3 2,0 0,1 0,0 0,-1 0,0 0,0 0,0 0,0 0,0 0,0 0,0 0,0 0,0 0,0 0,0 0,0 0,0 0,0 0,1 0,1 0,-2 0,0 0,0 0,0 0,0 0,1 0,-1 0,0 0,0 0,1 0,0 0,-1 0,0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1331 458,'0'3,"3"-2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1432 658,'3'0,"5"0,-5 0,2 0,3 0,-2 0,4 2,-6-2,3 0,-1 2,2 0,-3-2,1 0,-1 2,1-2,1 2,0-2,-4 0,0 0,0 0,0 0,0 0,0 0,1-1,0 1,0 0,1-1,-2 1,0-2,-3-1,0 0,0 0,-2-1,2 1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1415 665,'3'-1,"3"1,-1 0,6 0,-3 0,2 1,4 1,-1-2,3 0,-3 0,1 0,-2 0,-3 0,-1 0,-1 0,-1 0,2 0,3 0,0 0,3 0,1 0,-2 0,0 0,-1 0,-4 0,-1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600 752,'0'3,"0"0,0 0,0-6,0-1,4 1,0 3,-1 0,-1 3,-1 0,2-5,1 1,-2 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630 760,'0'3,"0"1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629 753,'2'0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490 729,'3'0,"4"0,-4 0,0 0,0 0,0 0,1 0,1 0,-2 0,0 0,2 0,-2 0,0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636 766,'0'4,"4"-6,0-1,-3-1,4-1,-2 4,0-1,0 2,0 2,-3 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700 727,'3'0,"1"0,-1 2,-2 1,1 0,-2 1,0-1,0 0,0 0,-1 0,-2-2,-1-1,-1-2,4-1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709 711,'3'0,"-4"3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744 719,'3'0,"6"-1,-5 0,0 1,-1-1,0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764 696,'-1'4,"0"-1,0 1,1-1,0 2,0 0,0-2,0 0,0 0,0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1515 438,'3'-3,"2"1,-2 2,0-2,3 2,0-2,-1 2,0 0,1 0,1-1,2 0,-1 1,0 0,2-2,0 1,3 0,-3 1,1 0,-1 0,1 0,0 0,-5 0,1 0,-3-1,-1 1,2 0,-2-2,1 2,0 0,-1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191 499,'3'0,"5"2,0-2,2 0,2 0,3 0,1 0,-2 0,5 0,3 0,5 0,0 0,6 0,-1 0,-10 0,-5 0,-7 0,-7 0,0 0,1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855 682,'-2'-3,"-1"3,0 0,0 0,-1 0,1 1,1 3,2-1,0 1,0 0,0-1,0 0,0 0,0 0,1 0,2 0,0-1,0-1,0 2,0-3,0 0,0-3,-1 0,-1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872 703,'-1'5,"1"-2,0 1,0-1,0 0,0 0,-1 0,-2-3,-2 0,5-5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870 693,'2'0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551 745,'0'3,"0"0,0 0,0 0,0 0,0 0,0 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885 702,'3'-2,"0"2,1-2,-1 1,0 1,0-1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939 681,'-3'-2,"-2"0,2 1,-1 1,1 5,1 0,1-2,0 0,-1 0,0 0,1 0,1 0,0 0,0 0,3-2,1-1,-1 0,-1-3,2 0,0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836 708,'3'0,"0"0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860 700,'5'0,"6"0,-1 0,0 0,-1-2,0 0,-4 0,0 1,-2-2,-12 3,0 0,0 0,2 0,2 0,2 1,3 2,5-1,2-2,1 0,-1 0,-2-1,1-1,-3 1,-1-2,-6 3,-4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857 762,'0'-4,"-5"3,2 1,0 0,-1 3,0 1,1 3,-2-1,1 0,3-1,-3-2,4 4,-1-4,0 2,3-2,3 2,0-3,-2-2,2 0,1 0,-2 0,3 0,-2 0,3 0,-5 0,0-1,0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885 801,'0'5,"0"-2,0 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887 791,'3'1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926 786,'5'1,"0"-1,-1 0,-1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978 762,'0'-3,"0"0,-3 2,-1 1,2 3,0 1,0-1,2 0,-1 0,-1 0,2 3,-1-1,1-1,-2 1,4 0,1-4,0 1,0-2,0 0,0 0,0-2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988 790,'2'5,"0"-2,-2 2,1-1,1-1,-1 2,-1-2,0 0,0 0,-3-2,-2-2,1-2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551 704,'2'3,"-2"0,3-4,-4 5,0-1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990 776,'2'0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1009 778,'2'0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862 761,'2'0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990 773,'2'0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1016 777,'5'0,"1"0,-3 0,1 1,1 0,-1-1,-1 0,0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1072 754,'0'7,"0"-3,-1 3,0 0,-2-2,2 2,0-2,0-2,0 1,0-1,2 1,2-4,0 0,0 0,0 0,0 0,2 0,-2 0,0 0,0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831 726,'-3'0,"0"4,-1-1,2 0,0 0,1 0,-3 3,2-3,-2 1,2 2,2-3,-1 1,1 0,0 1,0-1,0-1,0 2,0-2,0 2,1 0,1-1,0-1,-2 0,1 1,3 1,-4-2,3-2,2 4,2-3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1083 730,'3'3,"1"1,-3-1,1 0,0 1,-2 1,2 1,-2 2,0-5,1 2,-1 3,0-3,0 1,0-3,0 2,0 0,0 1,0-2,-5 3,2 0,0-4,-1-1,1-2,0 2,-3-2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1108 700,'4'0,"-1"0,0 3,-3 0,0 2,-4-2,1-1,0 0,8 0,-1-2,-1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868 869,'-3'-1,"0"0,-2 1,2 0,0 0,0 2,2 1,-1 0,0 1,1 2,-1 0,1-2,0-1,1 0,0 0,0 0,2 0,3-1,-1 0,-1-2,0 0,1-2,-2-1,1 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308 814,'3'-1,"1"-1,6 0,3 2,-1-2,-3 2,2-4,-5 4,-1 0,2 0,-3 0,2 0,0 0,-3 1,1 0,1-1,-1 1,2-1,-1 0,3 0,3 0,-5 0,-2 0,0 0,-1 0,1-1,0-1,0 1,2-1,-3 0,1 2,-1 0,1-1,1 1,-2-1,0 1,0 0,0-1,-3 6,0-2,-3 4,1 1,1-2,0-1,0-2,1 0,0 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869 902,'0'3,"0"2,0-2,1 0,-1 2,0-2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870 893,'1'-4,"1"1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882 853,'3'0,"1"0,0 1,-3 2,-1 2,0-2,-4 0,-1-1,4 1,4-3,0 0,0 0,1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909 891,'4'0,"4"0,-5 0,0 0,1 0,-1-1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973 863,'-4'2,"-3"1,5 0,0 2,1 2,1-4,0 2,0-2,0 0,0 0,5-1,-1-2,0 0,-1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978 893,'2'-3,"0"0,2 3,-3 3,-1 0,0 0,0 1,0 1,0-1,0-1,-4-3,3-3,-1 0,0-2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987 867,'3'0,"-1"4,-2-1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923 881,'0'3,"0"2,0-2,0 2,0-2,0 0,0 1,1-1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996 844,'3'1,"-1"2,0 0,-1 1,-1-1,-3-2,0 0,2 2,4-3,0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1026 885,'4'0,"-1"0,0 0,0 0,0 0,1-1,-1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296 855,'5'0,"3"0,0 0,3 0,0 0,2 0,-3 0,1 2,0 0,-3-2,3 0,-3 0,2 0,-4 0,2 0,-3 0,-2 0,2 0,-2 0,0 0,2 0,-2 0,2 0,-2 0,0 0,1 0,-1-2,0 0,0 1,0 0,1 1,-1-1,0-1,0 2,1 0,-1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1040 873,'0'3,"0"2,0 0,0 1,0-1,0-1,0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1058 868,'3'1,"-3"2,0 3,0-3,0 2,0-2,0 0,1 0,2 0,0-1,0-2,0 0,0 0,0 0,0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1076 849,'3'0,"0"3,0 0,-1 0,-3 0,-2 0,6-2,0-1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1099 874,'3'1,"0"-1,0 0,0 0,0 0,0 0,0 0,0 0,0 0,1 0,-1 0,0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1139 852,'3'0,"0"0,0 2,0 1,-3 1,0-1,0 1,0-1,0 1,0 0,-3-2,0-2,0 3,0-1,0 1,0-1,0-2,7 0,1 0,-2 0,1 0,-1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1181 853,'-4'-2,"1"2,0 0,0 0,0 0,2 3,-1 0,2 3,-2-3,2 1,0-1,0 0,0 0,0 0,3 1,0-4,0 1,0 0,0-1,0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1191 887,'0'4,"0"0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1196 873,'4'3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1229 847,'-3'-2,"-1"2,0 3,1 0,-2 2,3 1,0-2,0 1,0-1,2-1,0 2,0-2,0 1,3-2,0-2,1 0,-1 0,1 0,-1-2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1230 878,'2'3,"-2"0,0 1,0 0,-1-1,-1 2,-1-3,0-2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510 834,'0'3,"0"1,0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1232 863,'3'0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1244 865,'3'2,"0"-2,0 0,1 0,0 0,0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1266 844,'3'0,"0"1,2 1,-1 1,0 1,-4 0,0-1,0 2,0 0,0-1,-1 1,-1-1,-2-1,1 0,0-1,-2-1,0-1,0 0,8 0,3 0,-2 0,0 2,0-2,-1 0,0 1,0 0,0 1,0-2,1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1326 851,'0'-3,"-3"2,-1 0,1 1,0 0,0 3,1 2,1-2,1 0,0 1,0 0,-2-1,2 2,0-2,0 0,1 0,2-3,0 0,0 0,0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1326 877,'1'3,"-1"1,0-1,0 0,0-8,1 1,-1 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1329 862,'2'-3,"-5"3,2 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1352 863,'2'0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1381 834,'0'3,"1"4,-1-4,0 0,0 1,0-1,0 0,0 1,0-1,0 3,0-3,0 1,0-1,3-1,1-2,0 0,-1 0,0-2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1399 858,'3'-1,"0"1,0 0,0 0,1 0,0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1415 843,'-1'5,"1"-1,0 2,0 2,0-2,0-3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322 888,'1'3,"-1"0,-3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1427 841,'3'0,"0"0,1 0,-1 0,1 1,0 3,-4-1,0 0,0 0,0 1,0-1,-2 2,-1-4,-1 1,1 0,1 1,-1-2,0 2,6-3,0 0,0 0,2-1,-2 1,0 0,0 0,0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1475 839,'-3'-1,"-1"3,0 0,2 2,2-1,0 0,0 1,0-1,0 0,0 1,1-1,2-3,0 0,0 0,1 0,-1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1487 864,'1'4,"-1"0,0 1,0 0,-1-1,1 0,0-1,-4-3,3-3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1486 854,'2'0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1499 853,'2'0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1520 824,'0'3,"0"1,0-1,0 0,0 0,0 0,0 2,0-1,0-1,0 0,0 1,1 0,-1-1,0 0,0 0,4-1,-1-2,0-1,0 0,0 0,1 3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1196 866,'-3'0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840 934,'3'1,"1"-1,0 0,-1 0,0 0,0 0,0 0,0 0,0 0,1 0,0 0,-1 0,0 0,0 0,1 0,0-1,-3-2,-1 0,0 0,0 0,1 0,0 0,-1-1,0 1,0 0,1 0,-1 0,1 0,0 0,1 0,-1-1,1 0,-2 1,2 0,-2 0,1 0,-1-2,0 2,1 0,-1 0,0 0,0 0,-2 0,-1 0,0 3,0-1,0 1,0 0,-1-2,1 2,-2 0,2 0,-3 0,3 1,-1-1,1 1,0-1,-1 2,1-1,0 1,0-1,-2-1,2 3,0-2,0-1,0 2,0 1,1 1,-2-1,2 1,0-1,1 1,1 0,0-1,-1 0,1 1,0-1,0 0,0 0,0 1,0 0,0-1,0 1,0-1,2 0,-1 0,0 0,2 0,0-1,2-1,0-1,0 1,-2 0,0-1,1 0,0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1302 824,'-3'0,"0"0,-1 0,1 0,0 2,-1 0,1-1,0 2,1 0,-1 2,1-2,2 0,-1 0,1 0,0 0,0 0,0 2,0-1,0 0,2-1,-2 0,0 0,0 1,0-1,1 3,-1-2,3-1,-2 0,1 0,2 1,-1-2,1-1,1-1,-2 0,0 0,2 0,0 0,1 0,0 0,-2 0,1 0,-2 0,0-2,0 2,0-1,2-1,-1 1,0 1,0-2,-1 1,0 1,1-3,-1 3,0 0,1 0,0 0,-1 0,0 0,1 0,-1-1,0-1,0 2,0-2,-1-1,0-2,-2 1,0 0,0 1,0-1,-1-1,0 2,0 0,-1-2,0 2,-2-1,0 0,3 1,0 0,-2-1,0 0,-1 1,3 0,-2 0,-1-1,-4 2,3 2,0 0,-1 0,3 0,-2 0,2 0,-1 0,-1 1,-1 0,3 1,0-1,-1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1046 850,'-1'7,"1"-3,1-1,-1 1,0-1,0 3,1-2,1 0,-2 1,1-1,-1-1,2 2,-1-2,1 0,-1 1,2-1,0-3,0 0,1 0,1 0,-2 0,0 0,0-4,-1 0,0-1,-1 2,0 0,0 0,0 0,1 0,-2-1,0 1,2 0,-2 0,0 0,0 0,0 0,0 0,-1 0,0-1,1 0,-1 1,-2 0,0 0,-2 2,2 0,0 0,-1 0,1 0,0 1,-1 0,1 1,1 2,1 2,-1-2,0 0,2 2,2-2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324 898,'4'0,"0"-7,-2 3,-1 1,1 8,-2 0,0-1,0-1,0 0,0 0,0 0,0 0,0 0,-4-1,0-2,1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950 923,'4'1,"0"-1,0 0,1 0,-2 0,0 0,0 0,0 0,0 0,0 0,0 0,0 1,0-1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1433 902,'3'0,"2"0,0 0,-2 0,0 0,0 0,0 0,1 0,0 0,-1 0,2 0,-2 0,0 0,0 0,1 0,-1 0,0 0,0 0,1 0,0 0,-1 0,0 0,0 2,1-2,0-1,0 1,-1 0,0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1094 919,'4'0,"-1"0,0-1,0 1,0-1,1 1,-1 0,1-2,-1 2,0 0,0-1,0 1,0 0,2-2,-2 2,0 0,1 0,-1-1,0 1,0 0,2-2,-2 2,1 0,0 0,-1 0,0 0,1 0,0 0,-1 0,0 0,1 0,0 0,-1 0,1 1,-1-1,0 0,0 0,0 0,0 0,1 0,0 0,-1 0,0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1084 846,'2'0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1192 658,'3'1,"-2"4,3 2,-2-4,0 0,-1 0,-1 0,0 0,2 0,-2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1207 657,'6'-2,"4"2,2 0,4 0,-3 0,0 0,-1 0,-3 0,0 0,-4 0,0 0,1 0,-2 0,3 0,-4 0,0 0,0-1,0 1,1-1,-1-1,2 2,-2 0,1-1,-1 1,-3 3,0 1,-1 2,0 1,0-3,0 1,0-2,0 1,1-1,-1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1206 695,'3'0,"4"0,-4 0,0 0,0 0,2 0,0 0,0 0,0 0,1 0,0 0,2 0,-4 0,3 0,-4 0,0 0,0 0,0 0,0 0,0 1,2-1,-2 0,4 0,-4 0,1 1,1 0,-2-1,0 0,0 0,0 0,2 0,-2 0,0 0,0 0,0 0,1 0,0 0,-1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1059 106,'-4'0,"1"0,-1 0,0 1,2 2,1 1,-1 2,2 1,0-1,0-1,0 1,0 0,0-1,0 1,-2-3,2 0,0 1,0 1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1022 161,'8'-2,"-3"2,0 0,1 0,-1 0,1-2,2 0,-2 2,1-2,2-1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4-02-16T11:21: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1089 166,'0'5,"1"1,-1-1,0-2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EDC1C-10EA-4ED3-83CF-56D628D17F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A10B9-81DF-4E4B-94D4-2CFEFC96626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99" Type="http://schemas.openxmlformats.org/officeDocument/2006/relationships/image" Target="../media/image50.png"/><Relationship Id="rId98" Type="http://schemas.openxmlformats.org/officeDocument/2006/relationships/customXml" Target="../ink/ink52.xml"/><Relationship Id="rId97" Type="http://schemas.openxmlformats.org/officeDocument/2006/relationships/image" Target="../media/image49.png"/><Relationship Id="rId96" Type="http://schemas.openxmlformats.org/officeDocument/2006/relationships/customXml" Target="../ink/ink51.xml"/><Relationship Id="rId95" Type="http://schemas.openxmlformats.org/officeDocument/2006/relationships/image" Target="../media/image48.png"/><Relationship Id="rId94" Type="http://schemas.openxmlformats.org/officeDocument/2006/relationships/customXml" Target="../ink/ink50.xml"/><Relationship Id="rId93" Type="http://schemas.openxmlformats.org/officeDocument/2006/relationships/image" Target="../media/image47.png"/><Relationship Id="rId92" Type="http://schemas.openxmlformats.org/officeDocument/2006/relationships/customXml" Target="../ink/ink49.xml"/><Relationship Id="rId91" Type="http://schemas.openxmlformats.org/officeDocument/2006/relationships/image" Target="../media/image46.png"/><Relationship Id="rId90" Type="http://schemas.openxmlformats.org/officeDocument/2006/relationships/customXml" Target="../ink/ink48.xml"/><Relationship Id="rId9" Type="http://schemas.openxmlformats.org/officeDocument/2006/relationships/customXml" Target="../ink/ink5.xml"/><Relationship Id="rId89" Type="http://schemas.openxmlformats.org/officeDocument/2006/relationships/image" Target="../media/image45.png"/><Relationship Id="rId88" Type="http://schemas.openxmlformats.org/officeDocument/2006/relationships/customXml" Target="../ink/ink47.xml"/><Relationship Id="rId87" Type="http://schemas.openxmlformats.org/officeDocument/2006/relationships/image" Target="../media/image44.png"/><Relationship Id="rId86" Type="http://schemas.openxmlformats.org/officeDocument/2006/relationships/customXml" Target="../ink/ink46.xml"/><Relationship Id="rId85" Type="http://schemas.openxmlformats.org/officeDocument/2006/relationships/image" Target="../media/image43.png"/><Relationship Id="rId84" Type="http://schemas.openxmlformats.org/officeDocument/2006/relationships/customXml" Target="../ink/ink45.xml"/><Relationship Id="rId83" Type="http://schemas.openxmlformats.org/officeDocument/2006/relationships/image" Target="../media/image42.png"/><Relationship Id="rId82" Type="http://schemas.openxmlformats.org/officeDocument/2006/relationships/customXml" Target="../ink/ink44.xml"/><Relationship Id="rId81" Type="http://schemas.openxmlformats.org/officeDocument/2006/relationships/customXml" Target="../ink/ink43.xml"/><Relationship Id="rId80" Type="http://schemas.openxmlformats.org/officeDocument/2006/relationships/customXml" Target="../ink/ink42.xml"/><Relationship Id="rId8" Type="http://schemas.openxmlformats.org/officeDocument/2006/relationships/image" Target="../media/image7.png"/><Relationship Id="rId79" Type="http://schemas.openxmlformats.org/officeDocument/2006/relationships/customXml" Target="../ink/ink41.xml"/><Relationship Id="rId78" Type="http://schemas.openxmlformats.org/officeDocument/2006/relationships/customXml" Target="../ink/ink40.xml"/><Relationship Id="rId77" Type="http://schemas.openxmlformats.org/officeDocument/2006/relationships/image" Target="../media/image41.png"/><Relationship Id="rId76" Type="http://schemas.openxmlformats.org/officeDocument/2006/relationships/customXml" Target="../ink/ink39.xml"/><Relationship Id="rId75" Type="http://schemas.openxmlformats.org/officeDocument/2006/relationships/image" Target="../media/image40.png"/><Relationship Id="rId74" Type="http://schemas.openxmlformats.org/officeDocument/2006/relationships/customXml" Target="../ink/ink38.xml"/><Relationship Id="rId73" Type="http://schemas.openxmlformats.org/officeDocument/2006/relationships/image" Target="../media/image39.png"/><Relationship Id="rId72" Type="http://schemas.openxmlformats.org/officeDocument/2006/relationships/customXml" Target="../ink/ink37.xml"/><Relationship Id="rId71" Type="http://schemas.openxmlformats.org/officeDocument/2006/relationships/image" Target="../media/image38.png"/><Relationship Id="rId70" Type="http://schemas.openxmlformats.org/officeDocument/2006/relationships/customXml" Target="../ink/ink36.xml"/><Relationship Id="rId7" Type="http://schemas.openxmlformats.org/officeDocument/2006/relationships/customXml" Target="../ink/ink4.xml"/><Relationship Id="rId69" Type="http://schemas.openxmlformats.org/officeDocument/2006/relationships/image" Target="../media/image37.png"/><Relationship Id="rId68" Type="http://schemas.openxmlformats.org/officeDocument/2006/relationships/customXml" Target="../ink/ink35.xml"/><Relationship Id="rId67" Type="http://schemas.openxmlformats.org/officeDocument/2006/relationships/image" Target="../media/image36.png"/><Relationship Id="rId66" Type="http://schemas.openxmlformats.org/officeDocument/2006/relationships/customXml" Target="../ink/ink34.xml"/><Relationship Id="rId65" Type="http://schemas.openxmlformats.org/officeDocument/2006/relationships/image" Target="../media/image35.png"/><Relationship Id="rId64" Type="http://schemas.openxmlformats.org/officeDocument/2006/relationships/customXml" Target="../ink/ink33.xml"/><Relationship Id="rId63" Type="http://schemas.openxmlformats.org/officeDocument/2006/relationships/image" Target="../media/image34.png"/><Relationship Id="rId62" Type="http://schemas.openxmlformats.org/officeDocument/2006/relationships/customXml" Target="../ink/ink32.xml"/><Relationship Id="rId61" Type="http://schemas.openxmlformats.org/officeDocument/2006/relationships/image" Target="../media/image33.png"/><Relationship Id="rId60" Type="http://schemas.openxmlformats.org/officeDocument/2006/relationships/customXml" Target="../ink/ink31.xml"/><Relationship Id="rId6" Type="http://schemas.openxmlformats.org/officeDocument/2006/relationships/image" Target="../media/image6.png"/><Relationship Id="rId59" Type="http://schemas.openxmlformats.org/officeDocument/2006/relationships/image" Target="../media/image32.png"/><Relationship Id="rId58" Type="http://schemas.openxmlformats.org/officeDocument/2006/relationships/customXml" Target="../ink/ink30.xml"/><Relationship Id="rId57" Type="http://schemas.openxmlformats.org/officeDocument/2006/relationships/customXml" Target="../ink/ink29.xml"/><Relationship Id="rId56" Type="http://schemas.openxmlformats.org/officeDocument/2006/relationships/image" Target="../media/image31.png"/><Relationship Id="rId55" Type="http://schemas.openxmlformats.org/officeDocument/2006/relationships/customXml" Target="../ink/ink28.xml"/><Relationship Id="rId54" Type="http://schemas.openxmlformats.org/officeDocument/2006/relationships/image" Target="../media/image30.png"/><Relationship Id="rId53" Type="http://schemas.openxmlformats.org/officeDocument/2006/relationships/customXml" Target="../ink/ink27.xml"/><Relationship Id="rId52" Type="http://schemas.openxmlformats.org/officeDocument/2006/relationships/image" Target="../media/image29.png"/><Relationship Id="rId51" Type="http://schemas.openxmlformats.org/officeDocument/2006/relationships/customXml" Target="../ink/ink26.xml"/><Relationship Id="rId50" Type="http://schemas.openxmlformats.org/officeDocument/2006/relationships/image" Target="../media/image28.png"/><Relationship Id="rId5" Type="http://schemas.openxmlformats.org/officeDocument/2006/relationships/customXml" Target="../ink/ink3.xml"/><Relationship Id="rId49" Type="http://schemas.openxmlformats.org/officeDocument/2006/relationships/customXml" Target="../ink/ink25.xml"/><Relationship Id="rId48" Type="http://schemas.openxmlformats.org/officeDocument/2006/relationships/image" Target="../media/image27.png"/><Relationship Id="rId47" Type="http://schemas.openxmlformats.org/officeDocument/2006/relationships/customXml" Target="../ink/ink24.xml"/><Relationship Id="rId46" Type="http://schemas.openxmlformats.org/officeDocument/2006/relationships/image" Target="../media/image26.png"/><Relationship Id="rId45" Type="http://schemas.openxmlformats.org/officeDocument/2006/relationships/customXml" Target="../ink/ink23.xml"/><Relationship Id="rId44" Type="http://schemas.openxmlformats.org/officeDocument/2006/relationships/image" Target="../media/image25.png"/><Relationship Id="rId43" Type="http://schemas.openxmlformats.org/officeDocument/2006/relationships/customXml" Target="../ink/ink22.xml"/><Relationship Id="rId42" Type="http://schemas.openxmlformats.org/officeDocument/2006/relationships/image" Target="../media/image24.png"/><Relationship Id="rId41" Type="http://schemas.openxmlformats.org/officeDocument/2006/relationships/customXml" Target="../ink/ink21.xml"/><Relationship Id="rId40" Type="http://schemas.openxmlformats.org/officeDocument/2006/relationships/image" Target="../media/image23.png"/><Relationship Id="rId4" Type="http://schemas.openxmlformats.org/officeDocument/2006/relationships/image" Target="../media/image5.png"/><Relationship Id="rId39" Type="http://schemas.openxmlformats.org/officeDocument/2006/relationships/customXml" Target="../ink/ink20.xml"/><Relationship Id="rId38" Type="http://schemas.openxmlformats.org/officeDocument/2006/relationships/image" Target="../media/image22.png"/><Relationship Id="rId37" Type="http://schemas.openxmlformats.org/officeDocument/2006/relationships/customXml" Target="../ink/ink19.xml"/><Relationship Id="rId36" Type="http://schemas.openxmlformats.org/officeDocument/2006/relationships/image" Target="../media/image21.png"/><Relationship Id="rId35" Type="http://schemas.openxmlformats.org/officeDocument/2006/relationships/customXml" Target="../ink/ink18.xml"/><Relationship Id="rId34" Type="http://schemas.openxmlformats.org/officeDocument/2006/relationships/image" Target="../media/image20.png"/><Relationship Id="rId33" Type="http://schemas.openxmlformats.org/officeDocument/2006/relationships/customXml" Target="../ink/ink17.xml"/><Relationship Id="rId322" Type="http://schemas.openxmlformats.org/officeDocument/2006/relationships/slideLayout" Target="../slideLayouts/slideLayout2.xml"/><Relationship Id="rId321" Type="http://schemas.openxmlformats.org/officeDocument/2006/relationships/image" Target="../media/image155.png"/><Relationship Id="rId320" Type="http://schemas.openxmlformats.org/officeDocument/2006/relationships/customXml" Target="../ink/ink169.xml"/><Relationship Id="rId32" Type="http://schemas.openxmlformats.org/officeDocument/2006/relationships/image" Target="../media/image19.png"/><Relationship Id="rId319" Type="http://schemas.openxmlformats.org/officeDocument/2006/relationships/image" Target="../media/image154.png"/><Relationship Id="rId318" Type="http://schemas.openxmlformats.org/officeDocument/2006/relationships/customXml" Target="../ink/ink168.xml"/><Relationship Id="rId317" Type="http://schemas.openxmlformats.org/officeDocument/2006/relationships/image" Target="../media/image153.png"/><Relationship Id="rId316" Type="http://schemas.openxmlformats.org/officeDocument/2006/relationships/customXml" Target="../ink/ink167.xml"/><Relationship Id="rId315" Type="http://schemas.openxmlformats.org/officeDocument/2006/relationships/image" Target="../media/image152.png"/><Relationship Id="rId314" Type="http://schemas.openxmlformats.org/officeDocument/2006/relationships/customXml" Target="../ink/ink166.xml"/><Relationship Id="rId313" Type="http://schemas.openxmlformats.org/officeDocument/2006/relationships/image" Target="../media/image151.png"/><Relationship Id="rId312" Type="http://schemas.openxmlformats.org/officeDocument/2006/relationships/customXml" Target="../ink/ink165.xml"/><Relationship Id="rId311" Type="http://schemas.openxmlformats.org/officeDocument/2006/relationships/image" Target="../media/image150.png"/><Relationship Id="rId310" Type="http://schemas.openxmlformats.org/officeDocument/2006/relationships/customXml" Target="../ink/ink164.xml"/><Relationship Id="rId31" Type="http://schemas.openxmlformats.org/officeDocument/2006/relationships/customXml" Target="../ink/ink16.xml"/><Relationship Id="rId309" Type="http://schemas.openxmlformats.org/officeDocument/2006/relationships/image" Target="../media/image149.png"/><Relationship Id="rId308" Type="http://schemas.openxmlformats.org/officeDocument/2006/relationships/customXml" Target="../ink/ink163.xml"/><Relationship Id="rId307" Type="http://schemas.openxmlformats.org/officeDocument/2006/relationships/image" Target="../media/image148.png"/><Relationship Id="rId306" Type="http://schemas.openxmlformats.org/officeDocument/2006/relationships/customXml" Target="../ink/ink162.xml"/><Relationship Id="rId305" Type="http://schemas.openxmlformats.org/officeDocument/2006/relationships/image" Target="../media/image147.png"/><Relationship Id="rId304" Type="http://schemas.openxmlformats.org/officeDocument/2006/relationships/customXml" Target="../ink/ink161.xml"/><Relationship Id="rId303" Type="http://schemas.openxmlformats.org/officeDocument/2006/relationships/image" Target="../media/image146.png"/><Relationship Id="rId302" Type="http://schemas.openxmlformats.org/officeDocument/2006/relationships/customXml" Target="../ink/ink160.xml"/><Relationship Id="rId301" Type="http://schemas.openxmlformats.org/officeDocument/2006/relationships/image" Target="../media/image145.png"/><Relationship Id="rId300" Type="http://schemas.openxmlformats.org/officeDocument/2006/relationships/customXml" Target="../ink/ink159.xml"/><Relationship Id="rId30" Type="http://schemas.openxmlformats.org/officeDocument/2006/relationships/image" Target="../media/image18.png"/><Relationship Id="rId3" Type="http://schemas.openxmlformats.org/officeDocument/2006/relationships/customXml" Target="../ink/ink2.xml"/><Relationship Id="rId299" Type="http://schemas.openxmlformats.org/officeDocument/2006/relationships/image" Target="../media/image144.png"/><Relationship Id="rId298" Type="http://schemas.openxmlformats.org/officeDocument/2006/relationships/customXml" Target="../ink/ink158.xml"/><Relationship Id="rId297" Type="http://schemas.openxmlformats.org/officeDocument/2006/relationships/image" Target="../media/image143.png"/><Relationship Id="rId296" Type="http://schemas.openxmlformats.org/officeDocument/2006/relationships/customXml" Target="../ink/ink157.xml"/><Relationship Id="rId295" Type="http://schemas.openxmlformats.org/officeDocument/2006/relationships/image" Target="../media/image142.png"/><Relationship Id="rId294" Type="http://schemas.openxmlformats.org/officeDocument/2006/relationships/customXml" Target="../ink/ink156.xml"/><Relationship Id="rId293" Type="http://schemas.openxmlformats.org/officeDocument/2006/relationships/image" Target="../media/image141.png"/><Relationship Id="rId292" Type="http://schemas.openxmlformats.org/officeDocument/2006/relationships/customXml" Target="../ink/ink155.xml"/><Relationship Id="rId291" Type="http://schemas.openxmlformats.org/officeDocument/2006/relationships/customXml" Target="../ink/ink154.xml"/><Relationship Id="rId290" Type="http://schemas.openxmlformats.org/officeDocument/2006/relationships/image" Target="../media/image140.png"/><Relationship Id="rId29" Type="http://schemas.openxmlformats.org/officeDocument/2006/relationships/customXml" Target="../ink/ink15.xml"/><Relationship Id="rId289" Type="http://schemas.openxmlformats.org/officeDocument/2006/relationships/customXml" Target="../ink/ink153.xml"/><Relationship Id="rId288" Type="http://schemas.openxmlformats.org/officeDocument/2006/relationships/image" Target="../media/image139.png"/><Relationship Id="rId287" Type="http://schemas.openxmlformats.org/officeDocument/2006/relationships/customXml" Target="../ink/ink152.xml"/><Relationship Id="rId286" Type="http://schemas.openxmlformats.org/officeDocument/2006/relationships/image" Target="../media/image138.png"/><Relationship Id="rId285" Type="http://schemas.openxmlformats.org/officeDocument/2006/relationships/customXml" Target="../ink/ink151.xml"/><Relationship Id="rId284" Type="http://schemas.openxmlformats.org/officeDocument/2006/relationships/image" Target="../media/image137.png"/><Relationship Id="rId283" Type="http://schemas.openxmlformats.org/officeDocument/2006/relationships/customXml" Target="../ink/ink150.xml"/><Relationship Id="rId282" Type="http://schemas.openxmlformats.org/officeDocument/2006/relationships/customXml" Target="../ink/ink149.xml"/><Relationship Id="rId281" Type="http://schemas.openxmlformats.org/officeDocument/2006/relationships/customXml" Target="../ink/ink148.xml"/><Relationship Id="rId280" Type="http://schemas.openxmlformats.org/officeDocument/2006/relationships/image" Target="../media/image136.png"/><Relationship Id="rId28" Type="http://schemas.openxmlformats.org/officeDocument/2006/relationships/image" Target="../media/image17.png"/><Relationship Id="rId279" Type="http://schemas.openxmlformats.org/officeDocument/2006/relationships/customXml" Target="../ink/ink147.xml"/><Relationship Id="rId278" Type="http://schemas.openxmlformats.org/officeDocument/2006/relationships/image" Target="../media/image135.png"/><Relationship Id="rId277" Type="http://schemas.openxmlformats.org/officeDocument/2006/relationships/customXml" Target="../ink/ink146.xml"/><Relationship Id="rId276" Type="http://schemas.openxmlformats.org/officeDocument/2006/relationships/image" Target="../media/image134.png"/><Relationship Id="rId275" Type="http://schemas.openxmlformats.org/officeDocument/2006/relationships/customXml" Target="../ink/ink145.xml"/><Relationship Id="rId274" Type="http://schemas.openxmlformats.org/officeDocument/2006/relationships/image" Target="../media/image133.png"/><Relationship Id="rId273" Type="http://schemas.openxmlformats.org/officeDocument/2006/relationships/customXml" Target="../ink/ink144.xml"/><Relationship Id="rId272" Type="http://schemas.openxmlformats.org/officeDocument/2006/relationships/image" Target="../media/image132.png"/><Relationship Id="rId271" Type="http://schemas.openxmlformats.org/officeDocument/2006/relationships/customXml" Target="../ink/ink143.xml"/><Relationship Id="rId270" Type="http://schemas.openxmlformats.org/officeDocument/2006/relationships/image" Target="../media/image131.png"/><Relationship Id="rId27" Type="http://schemas.openxmlformats.org/officeDocument/2006/relationships/customXml" Target="../ink/ink14.xml"/><Relationship Id="rId269" Type="http://schemas.openxmlformats.org/officeDocument/2006/relationships/customXml" Target="../ink/ink142.xml"/><Relationship Id="rId268" Type="http://schemas.openxmlformats.org/officeDocument/2006/relationships/image" Target="../media/image130.png"/><Relationship Id="rId267" Type="http://schemas.openxmlformats.org/officeDocument/2006/relationships/customXml" Target="../ink/ink141.xml"/><Relationship Id="rId266" Type="http://schemas.openxmlformats.org/officeDocument/2006/relationships/image" Target="../media/image129.png"/><Relationship Id="rId265" Type="http://schemas.openxmlformats.org/officeDocument/2006/relationships/customXml" Target="../ink/ink140.xml"/><Relationship Id="rId264" Type="http://schemas.openxmlformats.org/officeDocument/2006/relationships/image" Target="../media/image128.png"/><Relationship Id="rId263" Type="http://schemas.openxmlformats.org/officeDocument/2006/relationships/customXml" Target="../ink/ink139.xml"/><Relationship Id="rId262" Type="http://schemas.openxmlformats.org/officeDocument/2006/relationships/image" Target="../media/image127.png"/><Relationship Id="rId261" Type="http://schemas.openxmlformats.org/officeDocument/2006/relationships/customXml" Target="../ink/ink138.xml"/><Relationship Id="rId260" Type="http://schemas.openxmlformats.org/officeDocument/2006/relationships/image" Target="../media/image126.png"/><Relationship Id="rId26" Type="http://schemas.openxmlformats.org/officeDocument/2006/relationships/image" Target="../media/image16.png"/><Relationship Id="rId259" Type="http://schemas.openxmlformats.org/officeDocument/2006/relationships/customXml" Target="../ink/ink137.xml"/><Relationship Id="rId258" Type="http://schemas.openxmlformats.org/officeDocument/2006/relationships/image" Target="../media/image125.png"/><Relationship Id="rId257" Type="http://schemas.openxmlformats.org/officeDocument/2006/relationships/customXml" Target="../ink/ink136.xml"/><Relationship Id="rId256" Type="http://schemas.openxmlformats.org/officeDocument/2006/relationships/customXml" Target="../ink/ink135.xml"/><Relationship Id="rId255" Type="http://schemas.openxmlformats.org/officeDocument/2006/relationships/image" Target="../media/image124.png"/><Relationship Id="rId254" Type="http://schemas.openxmlformats.org/officeDocument/2006/relationships/customXml" Target="../ink/ink134.xml"/><Relationship Id="rId253" Type="http://schemas.openxmlformats.org/officeDocument/2006/relationships/image" Target="../media/image123.png"/><Relationship Id="rId252" Type="http://schemas.openxmlformats.org/officeDocument/2006/relationships/customXml" Target="../ink/ink133.xml"/><Relationship Id="rId251" Type="http://schemas.openxmlformats.org/officeDocument/2006/relationships/image" Target="../media/image122.png"/><Relationship Id="rId250" Type="http://schemas.openxmlformats.org/officeDocument/2006/relationships/customXml" Target="../ink/ink132.xml"/><Relationship Id="rId25" Type="http://schemas.openxmlformats.org/officeDocument/2006/relationships/customXml" Target="../ink/ink13.xml"/><Relationship Id="rId249" Type="http://schemas.openxmlformats.org/officeDocument/2006/relationships/image" Target="../media/image121.png"/><Relationship Id="rId248" Type="http://schemas.openxmlformats.org/officeDocument/2006/relationships/customXml" Target="../ink/ink131.xml"/><Relationship Id="rId247" Type="http://schemas.openxmlformats.org/officeDocument/2006/relationships/image" Target="../media/image120.png"/><Relationship Id="rId246" Type="http://schemas.openxmlformats.org/officeDocument/2006/relationships/customXml" Target="../ink/ink130.xml"/><Relationship Id="rId245" Type="http://schemas.openxmlformats.org/officeDocument/2006/relationships/image" Target="../media/image119.png"/><Relationship Id="rId244" Type="http://schemas.openxmlformats.org/officeDocument/2006/relationships/customXml" Target="../ink/ink129.xml"/><Relationship Id="rId243" Type="http://schemas.openxmlformats.org/officeDocument/2006/relationships/customXml" Target="../ink/ink128.xml"/><Relationship Id="rId242" Type="http://schemas.openxmlformats.org/officeDocument/2006/relationships/image" Target="../media/image118.png"/><Relationship Id="rId241" Type="http://schemas.openxmlformats.org/officeDocument/2006/relationships/customXml" Target="../ink/ink127.xml"/><Relationship Id="rId240" Type="http://schemas.openxmlformats.org/officeDocument/2006/relationships/image" Target="../media/image117.png"/><Relationship Id="rId24" Type="http://schemas.openxmlformats.org/officeDocument/2006/relationships/image" Target="../media/image15.png"/><Relationship Id="rId239" Type="http://schemas.openxmlformats.org/officeDocument/2006/relationships/customXml" Target="../ink/ink126.xml"/><Relationship Id="rId238" Type="http://schemas.openxmlformats.org/officeDocument/2006/relationships/image" Target="../media/image116.png"/><Relationship Id="rId237" Type="http://schemas.openxmlformats.org/officeDocument/2006/relationships/customXml" Target="../ink/ink125.xml"/><Relationship Id="rId236" Type="http://schemas.openxmlformats.org/officeDocument/2006/relationships/image" Target="../media/image115.png"/><Relationship Id="rId235" Type="http://schemas.openxmlformats.org/officeDocument/2006/relationships/customXml" Target="../ink/ink124.xml"/><Relationship Id="rId234" Type="http://schemas.openxmlformats.org/officeDocument/2006/relationships/image" Target="../media/image114.png"/><Relationship Id="rId233" Type="http://schemas.openxmlformats.org/officeDocument/2006/relationships/customXml" Target="../ink/ink123.xml"/><Relationship Id="rId232" Type="http://schemas.openxmlformats.org/officeDocument/2006/relationships/image" Target="../media/image113.png"/><Relationship Id="rId231" Type="http://schemas.openxmlformats.org/officeDocument/2006/relationships/customXml" Target="../ink/ink122.xml"/><Relationship Id="rId230" Type="http://schemas.openxmlformats.org/officeDocument/2006/relationships/customXml" Target="../ink/ink121.xml"/><Relationship Id="rId23" Type="http://schemas.openxmlformats.org/officeDocument/2006/relationships/customXml" Target="../ink/ink12.xml"/><Relationship Id="rId229" Type="http://schemas.openxmlformats.org/officeDocument/2006/relationships/image" Target="../media/image112.png"/><Relationship Id="rId228" Type="http://schemas.openxmlformats.org/officeDocument/2006/relationships/customXml" Target="../ink/ink120.xml"/><Relationship Id="rId227" Type="http://schemas.openxmlformats.org/officeDocument/2006/relationships/image" Target="../media/image111.png"/><Relationship Id="rId226" Type="http://schemas.openxmlformats.org/officeDocument/2006/relationships/customXml" Target="../ink/ink119.xml"/><Relationship Id="rId225" Type="http://schemas.openxmlformats.org/officeDocument/2006/relationships/image" Target="../media/image110.png"/><Relationship Id="rId224" Type="http://schemas.openxmlformats.org/officeDocument/2006/relationships/customXml" Target="../ink/ink118.xml"/><Relationship Id="rId223" Type="http://schemas.openxmlformats.org/officeDocument/2006/relationships/image" Target="../media/image109.png"/><Relationship Id="rId222" Type="http://schemas.openxmlformats.org/officeDocument/2006/relationships/customXml" Target="../ink/ink117.xml"/><Relationship Id="rId221" Type="http://schemas.openxmlformats.org/officeDocument/2006/relationships/image" Target="../media/image108.png"/><Relationship Id="rId220" Type="http://schemas.openxmlformats.org/officeDocument/2006/relationships/customXml" Target="../ink/ink116.xml"/><Relationship Id="rId22" Type="http://schemas.openxmlformats.org/officeDocument/2006/relationships/image" Target="../media/image14.png"/><Relationship Id="rId219" Type="http://schemas.openxmlformats.org/officeDocument/2006/relationships/image" Target="../media/image107.png"/><Relationship Id="rId218" Type="http://schemas.openxmlformats.org/officeDocument/2006/relationships/customXml" Target="../ink/ink115.xml"/><Relationship Id="rId217" Type="http://schemas.openxmlformats.org/officeDocument/2006/relationships/image" Target="../media/image106.png"/><Relationship Id="rId216" Type="http://schemas.openxmlformats.org/officeDocument/2006/relationships/customXml" Target="../ink/ink114.xml"/><Relationship Id="rId215" Type="http://schemas.openxmlformats.org/officeDocument/2006/relationships/customXml" Target="../ink/ink113.xml"/><Relationship Id="rId214" Type="http://schemas.openxmlformats.org/officeDocument/2006/relationships/image" Target="../media/image105.png"/><Relationship Id="rId213" Type="http://schemas.openxmlformats.org/officeDocument/2006/relationships/customXml" Target="../ink/ink112.xml"/><Relationship Id="rId212" Type="http://schemas.openxmlformats.org/officeDocument/2006/relationships/image" Target="../media/image104.png"/><Relationship Id="rId211" Type="http://schemas.openxmlformats.org/officeDocument/2006/relationships/customXml" Target="../ink/ink111.xml"/><Relationship Id="rId210" Type="http://schemas.openxmlformats.org/officeDocument/2006/relationships/image" Target="../media/image103.png"/><Relationship Id="rId21" Type="http://schemas.openxmlformats.org/officeDocument/2006/relationships/customXml" Target="../ink/ink11.xml"/><Relationship Id="rId209" Type="http://schemas.openxmlformats.org/officeDocument/2006/relationships/customXml" Target="../ink/ink110.xml"/><Relationship Id="rId208" Type="http://schemas.openxmlformats.org/officeDocument/2006/relationships/image" Target="../media/image102.png"/><Relationship Id="rId207" Type="http://schemas.openxmlformats.org/officeDocument/2006/relationships/customXml" Target="../ink/ink109.xml"/><Relationship Id="rId206" Type="http://schemas.openxmlformats.org/officeDocument/2006/relationships/image" Target="../media/image101.png"/><Relationship Id="rId205" Type="http://schemas.openxmlformats.org/officeDocument/2006/relationships/customXml" Target="../ink/ink108.xml"/><Relationship Id="rId204" Type="http://schemas.openxmlformats.org/officeDocument/2006/relationships/image" Target="../media/image100.png"/><Relationship Id="rId203" Type="http://schemas.openxmlformats.org/officeDocument/2006/relationships/customXml" Target="../ink/ink107.xml"/><Relationship Id="rId202" Type="http://schemas.openxmlformats.org/officeDocument/2006/relationships/image" Target="../media/image99.png"/><Relationship Id="rId201" Type="http://schemas.openxmlformats.org/officeDocument/2006/relationships/customXml" Target="../ink/ink106.xml"/><Relationship Id="rId200" Type="http://schemas.openxmlformats.org/officeDocument/2006/relationships/image" Target="../media/image98.png"/><Relationship Id="rId20" Type="http://schemas.openxmlformats.org/officeDocument/2006/relationships/image" Target="../media/image13.png"/><Relationship Id="rId2" Type="http://schemas.openxmlformats.org/officeDocument/2006/relationships/image" Target="../media/image4.png"/><Relationship Id="rId199" Type="http://schemas.openxmlformats.org/officeDocument/2006/relationships/customXml" Target="../ink/ink105.xml"/><Relationship Id="rId198" Type="http://schemas.openxmlformats.org/officeDocument/2006/relationships/image" Target="../media/image97.png"/><Relationship Id="rId197" Type="http://schemas.openxmlformats.org/officeDocument/2006/relationships/customXml" Target="../ink/ink104.xml"/><Relationship Id="rId196" Type="http://schemas.openxmlformats.org/officeDocument/2006/relationships/image" Target="../media/image96.png"/><Relationship Id="rId195" Type="http://schemas.openxmlformats.org/officeDocument/2006/relationships/customXml" Target="../ink/ink103.xml"/><Relationship Id="rId194" Type="http://schemas.openxmlformats.org/officeDocument/2006/relationships/image" Target="../media/image95.png"/><Relationship Id="rId193" Type="http://schemas.openxmlformats.org/officeDocument/2006/relationships/customXml" Target="../ink/ink102.xml"/><Relationship Id="rId192" Type="http://schemas.openxmlformats.org/officeDocument/2006/relationships/image" Target="../media/image94.png"/><Relationship Id="rId191" Type="http://schemas.openxmlformats.org/officeDocument/2006/relationships/customXml" Target="../ink/ink101.xml"/><Relationship Id="rId190" Type="http://schemas.openxmlformats.org/officeDocument/2006/relationships/image" Target="../media/image93.png"/><Relationship Id="rId19" Type="http://schemas.openxmlformats.org/officeDocument/2006/relationships/customXml" Target="../ink/ink10.xml"/><Relationship Id="rId189" Type="http://schemas.openxmlformats.org/officeDocument/2006/relationships/customXml" Target="../ink/ink100.xml"/><Relationship Id="rId188" Type="http://schemas.openxmlformats.org/officeDocument/2006/relationships/image" Target="../media/image92.png"/><Relationship Id="rId187" Type="http://schemas.openxmlformats.org/officeDocument/2006/relationships/customXml" Target="../ink/ink99.xml"/><Relationship Id="rId186" Type="http://schemas.openxmlformats.org/officeDocument/2006/relationships/image" Target="../media/image91.png"/><Relationship Id="rId185" Type="http://schemas.openxmlformats.org/officeDocument/2006/relationships/customXml" Target="../ink/ink98.xml"/><Relationship Id="rId184" Type="http://schemas.openxmlformats.org/officeDocument/2006/relationships/image" Target="../media/image90.png"/><Relationship Id="rId183" Type="http://schemas.openxmlformats.org/officeDocument/2006/relationships/customXml" Target="../ink/ink97.xml"/><Relationship Id="rId182" Type="http://schemas.openxmlformats.org/officeDocument/2006/relationships/image" Target="../media/image89.png"/><Relationship Id="rId181" Type="http://schemas.openxmlformats.org/officeDocument/2006/relationships/customXml" Target="../ink/ink96.xml"/><Relationship Id="rId180" Type="http://schemas.openxmlformats.org/officeDocument/2006/relationships/image" Target="../media/image88.png"/><Relationship Id="rId18" Type="http://schemas.openxmlformats.org/officeDocument/2006/relationships/image" Target="../media/image12.png"/><Relationship Id="rId179" Type="http://schemas.openxmlformats.org/officeDocument/2006/relationships/customXml" Target="../ink/ink95.xml"/><Relationship Id="rId178" Type="http://schemas.openxmlformats.org/officeDocument/2006/relationships/image" Target="../media/image87.png"/><Relationship Id="rId177" Type="http://schemas.openxmlformats.org/officeDocument/2006/relationships/customXml" Target="../ink/ink94.xml"/><Relationship Id="rId176" Type="http://schemas.openxmlformats.org/officeDocument/2006/relationships/customXml" Target="../ink/ink93.xml"/><Relationship Id="rId175" Type="http://schemas.openxmlformats.org/officeDocument/2006/relationships/image" Target="../media/image86.png"/><Relationship Id="rId174" Type="http://schemas.openxmlformats.org/officeDocument/2006/relationships/customXml" Target="../ink/ink92.xml"/><Relationship Id="rId173" Type="http://schemas.openxmlformats.org/officeDocument/2006/relationships/image" Target="../media/image85.png"/><Relationship Id="rId172" Type="http://schemas.openxmlformats.org/officeDocument/2006/relationships/customXml" Target="../ink/ink91.xml"/><Relationship Id="rId171" Type="http://schemas.openxmlformats.org/officeDocument/2006/relationships/image" Target="../media/image84.png"/><Relationship Id="rId170" Type="http://schemas.openxmlformats.org/officeDocument/2006/relationships/customXml" Target="../ink/ink90.xml"/><Relationship Id="rId17" Type="http://schemas.openxmlformats.org/officeDocument/2006/relationships/customXml" Target="../ink/ink9.xml"/><Relationship Id="rId169" Type="http://schemas.openxmlformats.org/officeDocument/2006/relationships/image" Target="../media/image83.png"/><Relationship Id="rId168" Type="http://schemas.openxmlformats.org/officeDocument/2006/relationships/customXml" Target="../ink/ink89.xml"/><Relationship Id="rId167" Type="http://schemas.openxmlformats.org/officeDocument/2006/relationships/image" Target="../media/image82.png"/><Relationship Id="rId166" Type="http://schemas.openxmlformats.org/officeDocument/2006/relationships/customXml" Target="../ink/ink88.xml"/><Relationship Id="rId165" Type="http://schemas.openxmlformats.org/officeDocument/2006/relationships/image" Target="../media/image81.png"/><Relationship Id="rId164" Type="http://schemas.openxmlformats.org/officeDocument/2006/relationships/customXml" Target="../ink/ink87.xml"/><Relationship Id="rId163" Type="http://schemas.openxmlformats.org/officeDocument/2006/relationships/customXml" Target="../ink/ink86.xml"/><Relationship Id="rId162" Type="http://schemas.openxmlformats.org/officeDocument/2006/relationships/image" Target="../media/image80.png"/><Relationship Id="rId161" Type="http://schemas.openxmlformats.org/officeDocument/2006/relationships/customXml" Target="../ink/ink85.xml"/><Relationship Id="rId160" Type="http://schemas.openxmlformats.org/officeDocument/2006/relationships/customXml" Target="../ink/ink84.xml"/><Relationship Id="rId16" Type="http://schemas.openxmlformats.org/officeDocument/2006/relationships/image" Target="../media/image11.png"/><Relationship Id="rId159" Type="http://schemas.openxmlformats.org/officeDocument/2006/relationships/customXml" Target="../ink/ink83.xml"/><Relationship Id="rId158" Type="http://schemas.openxmlformats.org/officeDocument/2006/relationships/image" Target="../media/image79.png"/><Relationship Id="rId157" Type="http://schemas.openxmlformats.org/officeDocument/2006/relationships/customXml" Target="../ink/ink82.xml"/><Relationship Id="rId156" Type="http://schemas.openxmlformats.org/officeDocument/2006/relationships/image" Target="../media/image78.png"/><Relationship Id="rId155" Type="http://schemas.openxmlformats.org/officeDocument/2006/relationships/customXml" Target="../ink/ink81.xml"/><Relationship Id="rId154" Type="http://schemas.openxmlformats.org/officeDocument/2006/relationships/image" Target="../media/image77.png"/><Relationship Id="rId153" Type="http://schemas.openxmlformats.org/officeDocument/2006/relationships/customXml" Target="../ink/ink80.xml"/><Relationship Id="rId152" Type="http://schemas.openxmlformats.org/officeDocument/2006/relationships/image" Target="../media/image76.png"/><Relationship Id="rId151" Type="http://schemas.openxmlformats.org/officeDocument/2006/relationships/customXml" Target="../ink/ink79.xml"/><Relationship Id="rId150" Type="http://schemas.openxmlformats.org/officeDocument/2006/relationships/image" Target="../media/image75.png"/><Relationship Id="rId15" Type="http://schemas.openxmlformats.org/officeDocument/2006/relationships/customXml" Target="../ink/ink8.xml"/><Relationship Id="rId149" Type="http://schemas.openxmlformats.org/officeDocument/2006/relationships/customXml" Target="../ink/ink78.xml"/><Relationship Id="rId148" Type="http://schemas.openxmlformats.org/officeDocument/2006/relationships/image" Target="../media/image74.png"/><Relationship Id="rId147" Type="http://schemas.openxmlformats.org/officeDocument/2006/relationships/customXml" Target="../ink/ink77.xml"/><Relationship Id="rId146" Type="http://schemas.openxmlformats.org/officeDocument/2006/relationships/customXml" Target="../ink/ink76.xml"/><Relationship Id="rId145" Type="http://schemas.openxmlformats.org/officeDocument/2006/relationships/image" Target="../media/image73.png"/><Relationship Id="rId144" Type="http://schemas.openxmlformats.org/officeDocument/2006/relationships/customXml" Target="../ink/ink75.xml"/><Relationship Id="rId143" Type="http://schemas.openxmlformats.org/officeDocument/2006/relationships/image" Target="../media/image72.png"/><Relationship Id="rId142" Type="http://schemas.openxmlformats.org/officeDocument/2006/relationships/customXml" Target="../ink/ink74.xml"/><Relationship Id="rId141" Type="http://schemas.openxmlformats.org/officeDocument/2006/relationships/image" Target="../media/image71.png"/><Relationship Id="rId140" Type="http://schemas.openxmlformats.org/officeDocument/2006/relationships/customXml" Target="../ink/ink73.xml"/><Relationship Id="rId14" Type="http://schemas.openxmlformats.org/officeDocument/2006/relationships/image" Target="../media/image10.png"/><Relationship Id="rId139" Type="http://schemas.openxmlformats.org/officeDocument/2006/relationships/image" Target="../media/image70.png"/><Relationship Id="rId138" Type="http://schemas.openxmlformats.org/officeDocument/2006/relationships/customXml" Target="../ink/ink72.xml"/><Relationship Id="rId137" Type="http://schemas.openxmlformats.org/officeDocument/2006/relationships/image" Target="../media/image69.png"/><Relationship Id="rId136" Type="http://schemas.openxmlformats.org/officeDocument/2006/relationships/customXml" Target="../ink/ink71.xml"/><Relationship Id="rId135" Type="http://schemas.openxmlformats.org/officeDocument/2006/relationships/image" Target="../media/image68.png"/><Relationship Id="rId134" Type="http://schemas.openxmlformats.org/officeDocument/2006/relationships/customXml" Target="../ink/ink70.xml"/><Relationship Id="rId133" Type="http://schemas.openxmlformats.org/officeDocument/2006/relationships/image" Target="../media/image67.png"/><Relationship Id="rId132" Type="http://schemas.openxmlformats.org/officeDocument/2006/relationships/customXml" Target="../ink/ink69.xml"/><Relationship Id="rId131" Type="http://schemas.openxmlformats.org/officeDocument/2006/relationships/image" Target="../media/image66.png"/><Relationship Id="rId130" Type="http://schemas.openxmlformats.org/officeDocument/2006/relationships/customXml" Target="../ink/ink68.xml"/><Relationship Id="rId13" Type="http://schemas.openxmlformats.org/officeDocument/2006/relationships/customXml" Target="../ink/ink7.xml"/><Relationship Id="rId129" Type="http://schemas.openxmlformats.org/officeDocument/2006/relationships/image" Target="../media/image65.png"/><Relationship Id="rId128" Type="http://schemas.openxmlformats.org/officeDocument/2006/relationships/customXml" Target="../ink/ink67.xml"/><Relationship Id="rId127" Type="http://schemas.openxmlformats.org/officeDocument/2006/relationships/image" Target="../media/image64.png"/><Relationship Id="rId126" Type="http://schemas.openxmlformats.org/officeDocument/2006/relationships/customXml" Target="../ink/ink66.xml"/><Relationship Id="rId125" Type="http://schemas.openxmlformats.org/officeDocument/2006/relationships/image" Target="../media/image63.png"/><Relationship Id="rId124" Type="http://schemas.openxmlformats.org/officeDocument/2006/relationships/customXml" Target="../ink/ink65.xml"/><Relationship Id="rId123" Type="http://schemas.openxmlformats.org/officeDocument/2006/relationships/image" Target="../media/image62.png"/><Relationship Id="rId122" Type="http://schemas.openxmlformats.org/officeDocument/2006/relationships/customXml" Target="../ink/ink64.xml"/><Relationship Id="rId121" Type="http://schemas.openxmlformats.org/officeDocument/2006/relationships/image" Target="../media/image61.png"/><Relationship Id="rId120" Type="http://schemas.openxmlformats.org/officeDocument/2006/relationships/customXml" Target="../ink/ink63.xml"/><Relationship Id="rId12" Type="http://schemas.openxmlformats.org/officeDocument/2006/relationships/image" Target="../media/image9.png"/><Relationship Id="rId119" Type="http://schemas.openxmlformats.org/officeDocument/2006/relationships/image" Target="../media/image60.png"/><Relationship Id="rId118" Type="http://schemas.openxmlformats.org/officeDocument/2006/relationships/customXml" Target="../ink/ink62.xml"/><Relationship Id="rId117" Type="http://schemas.openxmlformats.org/officeDocument/2006/relationships/image" Target="../media/image59.png"/><Relationship Id="rId116" Type="http://schemas.openxmlformats.org/officeDocument/2006/relationships/customXml" Target="../ink/ink61.xml"/><Relationship Id="rId115" Type="http://schemas.openxmlformats.org/officeDocument/2006/relationships/image" Target="../media/image58.png"/><Relationship Id="rId114" Type="http://schemas.openxmlformats.org/officeDocument/2006/relationships/customXml" Target="../ink/ink60.xml"/><Relationship Id="rId113" Type="http://schemas.openxmlformats.org/officeDocument/2006/relationships/image" Target="../media/image57.png"/><Relationship Id="rId112" Type="http://schemas.openxmlformats.org/officeDocument/2006/relationships/customXml" Target="../ink/ink59.xml"/><Relationship Id="rId111" Type="http://schemas.openxmlformats.org/officeDocument/2006/relationships/image" Target="../media/image56.png"/><Relationship Id="rId110" Type="http://schemas.openxmlformats.org/officeDocument/2006/relationships/customXml" Target="../ink/ink58.xml"/><Relationship Id="rId11" Type="http://schemas.openxmlformats.org/officeDocument/2006/relationships/customXml" Target="../ink/ink6.xml"/><Relationship Id="rId109" Type="http://schemas.openxmlformats.org/officeDocument/2006/relationships/image" Target="../media/image55.png"/><Relationship Id="rId108" Type="http://schemas.openxmlformats.org/officeDocument/2006/relationships/customXml" Target="../ink/ink57.xml"/><Relationship Id="rId107" Type="http://schemas.openxmlformats.org/officeDocument/2006/relationships/image" Target="../media/image54.png"/><Relationship Id="rId106" Type="http://schemas.openxmlformats.org/officeDocument/2006/relationships/customXml" Target="../ink/ink56.xml"/><Relationship Id="rId105" Type="http://schemas.openxmlformats.org/officeDocument/2006/relationships/image" Target="../media/image53.png"/><Relationship Id="rId104" Type="http://schemas.openxmlformats.org/officeDocument/2006/relationships/customXml" Target="../ink/ink55.xml"/><Relationship Id="rId103" Type="http://schemas.openxmlformats.org/officeDocument/2006/relationships/image" Target="../media/image52.png"/><Relationship Id="rId102" Type="http://schemas.openxmlformats.org/officeDocument/2006/relationships/customXml" Target="../ink/ink54.xml"/><Relationship Id="rId101" Type="http://schemas.openxmlformats.org/officeDocument/2006/relationships/image" Target="../media/image51.png"/><Relationship Id="rId100" Type="http://schemas.openxmlformats.org/officeDocument/2006/relationships/customXml" Target="../ink/ink53.xml"/><Relationship Id="rId10" Type="http://schemas.openxmlformats.org/officeDocument/2006/relationships/image" Target="../media/image8.png"/><Relationship Id="rId1" Type="http://schemas.openxmlformats.org/officeDocument/2006/relationships/customXml" Target="../ink/ink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CF489E Hiking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CN" altLang="en-US" dirty="0"/>
                  <a:t>数轴上有 </a:t>
                </a:r>
                <a:r>
                  <a:rPr lang="en-US" altLang="zh-CN" dirty="0"/>
                  <a:t>n </a:t>
                </a:r>
                <a:r>
                  <a:rPr lang="zh-CN" altLang="en-US" dirty="0"/>
                  <a:t>个关键点，第 </a:t>
                </a:r>
                <a:r>
                  <a:rPr lang="en-US" altLang="zh-CN" dirty="0" err="1"/>
                  <a:t>i</a:t>
                </a:r>
                <a:r>
                  <a:rPr lang="en-US" altLang="zh-CN" dirty="0"/>
                  <a:t> </a:t>
                </a:r>
                <a:r>
                  <a:rPr lang="zh-CN" altLang="en-US" dirty="0"/>
                  <a:t>个点是 </a:t>
                </a:r>
                <a:r>
                  <a:rPr lang="en-US" altLang="zh-CN" dirty="0" err="1"/>
                  <a:t>x_i</a:t>
                </a:r>
                <a:r>
                  <a:rPr lang="zh-CN" altLang="en-US" dirty="0"/>
                  <a:t>，价值为 </a:t>
                </a:r>
                <a:r>
                  <a:rPr lang="en-US" altLang="zh-CN" dirty="0" err="1"/>
                  <a:t>b_i</a:t>
                </a:r>
                <a:endParaRPr lang="en-US" altLang="zh-CN" dirty="0"/>
              </a:p>
              <a:p>
                <a:r>
                  <a:rPr lang="zh-CN" altLang="en-US" dirty="0"/>
                  <a:t>要求从 </a:t>
                </a:r>
                <a:r>
                  <a:rPr lang="en-US" altLang="zh-CN" dirty="0"/>
                  <a:t>1 </a:t>
                </a:r>
                <a:r>
                  <a:rPr lang="zh-CN" altLang="en-US" dirty="0"/>
                  <a:t>号点走到 </a:t>
                </a:r>
                <a:r>
                  <a:rPr lang="en-US" altLang="zh-CN" dirty="0"/>
                  <a:t>n </a:t>
                </a:r>
                <a:r>
                  <a:rPr lang="zh-CN" altLang="en-US" dirty="0"/>
                  <a:t>号点。每次走 </a:t>
                </a:r>
                <a:r>
                  <a:rPr lang="en-US" altLang="zh-CN" dirty="0"/>
                  <a:t>r </a:t>
                </a:r>
                <a:r>
                  <a:rPr lang="zh-CN" altLang="en-US" dirty="0"/>
                  <a:t>的距离的代价为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CN" alt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e>
                    </m:rad>
                  </m:oMath>
                </a14:m>
                <a:r>
                  <a:rPr lang="zh-CN" altLang="en-US" dirty="0"/>
                  <a:t>，</a:t>
                </a:r>
                <a:r>
                  <a:rPr lang="en-US" altLang="zh-CN" dirty="0"/>
                  <a:t>l </a:t>
                </a:r>
                <a:r>
                  <a:rPr lang="zh-CN" altLang="en-US" dirty="0"/>
                  <a:t>是常数。停在一个点会得到这个点的价值。</a:t>
                </a:r>
                <a:endParaRPr lang="en-US" altLang="zh-CN" dirty="0"/>
              </a:p>
              <a:p>
                <a:r>
                  <a:rPr lang="zh-CN" altLang="en-US" dirty="0"/>
                  <a:t>要求最小化总代价除以总价值。</a:t>
                </a:r>
                <a:endParaRPr lang="en-US" altLang="zh-CN" dirty="0"/>
              </a:p>
              <a:p>
                <a:r>
                  <a:rPr lang="en-US" altLang="zh-CN" dirty="0"/>
                  <a:t>n&lt;=1000 </a:t>
                </a:r>
                <a:r>
                  <a:rPr lang="en-US" altLang="zh-CN" dirty="0" err="1"/>
                  <a:t>x_i</a:t>
                </a:r>
                <a:r>
                  <a:rPr lang="en-US" altLang="zh-CN" dirty="0"/>
                  <a:t> &lt;=1000000</a:t>
                </a:r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1"/>
                <a:stretch>
                  <a:fillRect t="-44" b="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HNOI2008 </a:t>
            </a:r>
            <a:r>
              <a:rPr lang="zh-CN" altLang="en-US" dirty="0"/>
              <a:t>玩具装箱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 </a:t>
            </a:r>
            <a:r>
              <a:rPr lang="en-US" altLang="zh-CN" dirty="0"/>
              <a:t>n </a:t>
            </a:r>
            <a:r>
              <a:rPr lang="zh-CN" altLang="en-US" dirty="0"/>
              <a:t>个玩具，第 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个玩具长度为 </a:t>
            </a:r>
            <a:r>
              <a:rPr lang="en-US" altLang="zh-CN" dirty="0" err="1"/>
              <a:t>C_i</a:t>
            </a:r>
            <a:endParaRPr lang="en-US" altLang="zh-CN" dirty="0"/>
          </a:p>
          <a:p>
            <a:r>
              <a:rPr lang="zh-CN" altLang="en-US" dirty="0"/>
              <a:t>将第 </a:t>
            </a:r>
            <a:r>
              <a:rPr lang="en-US" altLang="zh-CN" dirty="0" err="1"/>
              <a:t>i</a:t>
            </a:r>
            <a:r>
              <a:rPr lang="zh-CN" altLang="en-US" dirty="0"/>
              <a:t> 到第 </a:t>
            </a:r>
            <a:r>
              <a:rPr lang="en-US" altLang="zh-CN" dirty="0"/>
              <a:t>j </a:t>
            </a:r>
            <a:r>
              <a:rPr lang="zh-CN" altLang="en-US" dirty="0"/>
              <a:t>件玩具放一起需要的容器长度 </a:t>
            </a:r>
            <a:r>
              <a:rPr lang="en-US" altLang="zh-CN" dirty="0"/>
              <a:t>x </a:t>
            </a:r>
            <a:r>
              <a:rPr lang="zh-CN" altLang="en-US" dirty="0"/>
              <a:t>等于这些玩具的 </a:t>
            </a:r>
            <a:r>
              <a:rPr lang="en-US" altLang="zh-CN" dirty="0"/>
              <a:t>C </a:t>
            </a:r>
            <a:r>
              <a:rPr lang="zh-CN" altLang="en-US" dirty="0"/>
              <a:t>的和加上 </a:t>
            </a:r>
            <a:r>
              <a:rPr lang="en-US" altLang="zh-CN" dirty="0"/>
              <a:t>j-</a:t>
            </a:r>
            <a:r>
              <a:rPr lang="en-US" altLang="zh-CN" dirty="0" err="1"/>
              <a:t>i</a:t>
            </a:r>
            <a:endParaRPr lang="en-US" altLang="zh-CN" dirty="0"/>
          </a:p>
          <a:p>
            <a:r>
              <a:rPr lang="zh-CN" altLang="en-US" dirty="0"/>
              <a:t>制作长度为 </a:t>
            </a:r>
            <a:r>
              <a:rPr lang="en-US" altLang="zh-CN" dirty="0"/>
              <a:t>x </a:t>
            </a:r>
            <a:r>
              <a:rPr lang="zh-CN" altLang="en-US" dirty="0"/>
              <a:t>的容器的费用为 </a:t>
            </a:r>
            <a:r>
              <a:rPr lang="en-US" altLang="zh-CN" dirty="0"/>
              <a:t>(x-L)^2</a:t>
            </a:r>
            <a:r>
              <a:rPr lang="zh-CN" altLang="en-US" dirty="0"/>
              <a:t>，其中 </a:t>
            </a:r>
            <a:r>
              <a:rPr lang="en-US" altLang="zh-CN" dirty="0"/>
              <a:t>L </a:t>
            </a:r>
            <a:r>
              <a:rPr lang="zh-CN" altLang="en-US" dirty="0"/>
              <a:t>为常数</a:t>
            </a:r>
            <a:endParaRPr lang="en-US" altLang="zh-CN" dirty="0"/>
          </a:p>
          <a:p>
            <a:r>
              <a:rPr lang="zh-CN" altLang="en-US" dirty="0"/>
              <a:t>求一个装所有玩具的方案使得容器的总费用最小。</a:t>
            </a:r>
            <a:endParaRPr lang="en-US" altLang="zh-CN" dirty="0"/>
          </a:p>
          <a:p>
            <a:r>
              <a:rPr lang="en-US" altLang="zh-CN" dirty="0"/>
              <a:t>n&lt;=50000</a:t>
            </a:r>
            <a:endParaRPr lang="en-US" altLang="zh-C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1" p14:bwMode="auto">
            <p14:nvContentPartPr>
              <p14:cNvPr id="4" name="墨迹 3"/>
              <p14:cNvContentPartPr/>
              <p14:nvPr/>
            </p14:nvContentPartPr>
            <p14:xfrm>
              <a:off x="3238500" y="4254500"/>
              <a:ext cx="190500" cy="711200"/>
            </p14:xfrm>
          </p:contentPart>
        </mc:Choice>
        <mc:Fallback xmlns="">
          <p:pic>
            <p:nvPicPr>
              <p:cNvPr id="4" name="墨迹 3"/>
            </p:nvPicPr>
            <p:blipFill>
              <a:blip r:embed="rId2"/>
            </p:blipFill>
            <p:spPr>
              <a:xfrm>
                <a:off x="3238500" y="4254500"/>
                <a:ext cx="190500" cy="711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" p14:bwMode="auto">
            <p14:nvContentPartPr>
              <p14:cNvPr id="5" name="墨迹 4"/>
              <p14:cNvContentPartPr/>
              <p14:nvPr/>
            </p14:nvContentPartPr>
            <p14:xfrm>
              <a:off x="3111500" y="4629150"/>
              <a:ext cx="304800" cy="360"/>
            </p14:xfrm>
          </p:contentPart>
        </mc:Choice>
        <mc:Fallback xmlns="">
          <p:pic>
            <p:nvPicPr>
              <p:cNvPr id="5" name="墨迹 4"/>
            </p:nvPicPr>
            <p:blipFill>
              <a:blip r:embed="rId4"/>
            </p:blipFill>
            <p:spPr>
              <a:xfrm>
                <a:off x="3111500" y="4629150"/>
                <a:ext cx="3048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" p14:bwMode="auto">
            <p14:nvContentPartPr>
              <p14:cNvPr id="6" name="墨迹 5"/>
              <p14:cNvContentPartPr/>
              <p14:nvPr/>
            </p14:nvContentPartPr>
            <p14:xfrm>
              <a:off x="3498850" y="4730750"/>
              <a:ext cx="360" cy="139700"/>
            </p14:xfrm>
          </p:contentPart>
        </mc:Choice>
        <mc:Fallback xmlns="">
          <p:pic>
            <p:nvPicPr>
              <p:cNvPr id="6" name="墨迹 5"/>
            </p:nvPicPr>
            <p:blipFill>
              <a:blip r:embed="rId6"/>
            </p:blipFill>
            <p:spPr>
              <a:xfrm>
                <a:off x="3498850" y="4730750"/>
                <a:ext cx="360" cy="139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" p14:bwMode="auto">
            <p14:nvContentPartPr>
              <p14:cNvPr id="7" name="墨迹 6"/>
              <p14:cNvContentPartPr/>
              <p14:nvPr/>
            </p14:nvContentPartPr>
            <p14:xfrm>
              <a:off x="3498850" y="4470400"/>
              <a:ext cx="31750" cy="76200"/>
            </p14:xfrm>
          </p:contentPart>
        </mc:Choice>
        <mc:Fallback xmlns="">
          <p:pic>
            <p:nvPicPr>
              <p:cNvPr id="7" name="墨迹 6"/>
            </p:nvPicPr>
            <p:blipFill>
              <a:blip r:embed="rId8"/>
            </p:blipFill>
            <p:spPr>
              <a:xfrm>
                <a:off x="3498850" y="4470400"/>
                <a:ext cx="31750" cy="76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" p14:bwMode="auto">
            <p14:nvContentPartPr>
              <p14:cNvPr id="8" name="墨迹 7"/>
              <p14:cNvContentPartPr/>
              <p14:nvPr/>
            </p14:nvContentPartPr>
            <p14:xfrm>
              <a:off x="1955800" y="5048250"/>
              <a:ext cx="1320800" cy="279400"/>
            </p14:xfrm>
          </p:contentPart>
        </mc:Choice>
        <mc:Fallback xmlns="">
          <p:pic>
            <p:nvPicPr>
              <p:cNvPr id="8" name="墨迹 7"/>
            </p:nvPicPr>
            <p:blipFill>
              <a:blip r:embed="rId10"/>
            </p:blipFill>
            <p:spPr>
              <a:xfrm>
                <a:off x="1955800" y="5048250"/>
                <a:ext cx="1320800" cy="279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" p14:bwMode="auto">
            <p14:nvContentPartPr>
              <p14:cNvPr id="9" name="墨迹 8"/>
              <p14:cNvContentPartPr/>
              <p14:nvPr/>
            </p14:nvContentPartPr>
            <p14:xfrm>
              <a:off x="1879600" y="5397500"/>
              <a:ext cx="1352550" cy="57150"/>
            </p14:xfrm>
          </p:contentPart>
        </mc:Choice>
        <mc:Fallback xmlns="">
          <p:pic>
            <p:nvPicPr>
              <p:cNvPr id="9" name="墨迹 8"/>
            </p:nvPicPr>
            <p:blipFill>
              <a:blip r:embed="rId12"/>
            </p:blipFill>
            <p:spPr>
              <a:xfrm>
                <a:off x="1879600" y="5397500"/>
                <a:ext cx="1352550" cy="571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" p14:bwMode="auto">
            <p14:nvContentPartPr>
              <p14:cNvPr id="10" name="墨迹 9"/>
              <p14:cNvContentPartPr/>
              <p14:nvPr/>
            </p14:nvContentPartPr>
            <p14:xfrm>
              <a:off x="3238500" y="5295900"/>
              <a:ext cx="360" cy="69850"/>
            </p14:xfrm>
          </p:contentPart>
        </mc:Choice>
        <mc:Fallback xmlns="">
          <p:pic>
            <p:nvPicPr>
              <p:cNvPr id="10" name="墨迹 9"/>
            </p:nvPicPr>
            <p:blipFill>
              <a:blip r:embed="rId14"/>
            </p:blipFill>
            <p:spPr>
              <a:xfrm>
                <a:off x="3238500" y="5295900"/>
                <a:ext cx="360" cy="69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" p14:bwMode="auto">
            <p14:nvContentPartPr>
              <p14:cNvPr id="11" name="墨迹 10"/>
              <p14:cNvContentPartPr/>
              <p14:nvPr/>
            </p14:nvContentPartPr>
            <p14:xfrm>
              <a:off x="2032000" y="5638800"/>
              <a:ext cx="19050" cy="57150"/>
            </p14:xfrm>
          </p:contentPart>
        </mc:Choice>
        <mc:Fallback xmlns="">
          <p:pic>
            <p:nvPicPr>
              <p:cNvPr id="11" name="墨迹 10"/>
            </p:nvPicPr>
            <p:blipFill>
              <a:blip r:embed="rId16"/>
            </p:blipFill>
            <p:spPr>
              <a:xfrm>
                <a:off x="2032000" y="5638800"/>
                <a:ext cx="19050" cy="571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" p14:bwMode="auto">
            <p14:nvContentPartPr>
              <p14:cNvPr id="12" name="墨迹 11"/>
              <p14:cNvContentPartPr/>
              <p14:nvPr/>
            </p14:nvContentPartPr>
            <p14:xfrm>
              <a:off x="2057400" y="5613400"/>
              <a:ext cx="82550" cy="215900"/>
            </p14:xfrm>
          </p:contentPart>
        </mc:Choice>
        <mc:Fallback xmlns="">
          <p:pic>
            <p:nvPicPr>
              <p:cNvPr id="12" name="墨迹 11"/>
            </p:nvPicPr>
            <p:blipFill>
              <a:blip r:embed="rId18"/>
            </p:blipFill>
            <p:spPr>
              <a:xfrm>
                <a:off x="2057400" y="5613400"/>
                <a:ext cx="82550" cy="2159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" p14:bwMode="auto">
            <p14:nvContentPartPr>
              <p14:cNvPr id="13" name="墨迹 12"/>
              <p14:cNvContentPartPr/>
              <p14:nvPr/>
            </p14:nvContentPartPr>
            <p14:xfrm>
              <a:off x="2159000" y="5524500"/>
              <a:ext cx="360" cy="38100"/>
            </p14:xfrm>
          </p:contentPart>
        </mc:Choice>
        <mc:Fallback xmlns="">
          <p:pic>
            <p:nvPicPr>
              <p:cNvPr id="13" name="墨迹 12"/>
            </p:nvPicPr>
            <p:blipFill>
              <a:blip r:embed="rId20"/>
            </p:blipFill>
            <p:spPr>
              <a:xfrm>
                <a:off x="2159000" y="5524500"/>
                <a:ext cx="360" cy="38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" p14:bwMode="auto">
            <p14:nvContentPartPr>
              <p14:cNvPr id="14" name="墨迹 13"/>
              <p14:cNvContentPartPr/>
              <p14:nvPr/>
            </p14:nvContentPartPr>
            <p14:xfrm>
              <a:off x="2279650" y="5524500"/>
              <a:ext cx="1123950" cy="38100"/>
            </p14:xfrm>
          </p:contentPart>
        </mc:Choice>
        <mc:Fallback xmlns="">
          <p:pic>
            <p:nvPicPr>
              <p:cNvPr id="14" name="墨迹 13"/>
            </p:nvPicPr>
            <p:blipFill>
              <a:blip r:embed="rId22"/>
            </p:blipFill>
            <p:spPr>
              <a:xfrm>
                <a:off x="2279650" y="5524500"/>
                <a:ext cx="1123950" cy="38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" p14:bwMode="auto">
            <p14:nvContentPartPr>
              <p14:cNvPr id="15" name="墨迹 14"/>
              <p14:cNvContentPartPr/>
              <p14:nvPr/>
            </p14:nvContentPartPr>
            <p14:xfrm>
              <a:off x="2266950" y="5600700"/>
              <a:ext cx="1104900" cy="177800"/>
            </p14:xfrm>
          </p:contentPart>
        </mc:Choice>
        <mc:Fallback xmlns="">
          <p:pic>
            <p:nvPicPr>
              <p:cNvPr id="15" name="墨迹 14"/>
            </p:nvPicPr>
            <p:blipFill>
              <a:blip r:embed="rId24"/>
            </p:blipFill>
            <p:spPr>
              <a:xfrm>
                <a:off x="2266950" y="5600700"/>
                <a:ext cx="1104900" cy="1778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" p14:bwMode="auto">
            <p14:nvContentPartPr>
              <p14:cNvPr id="16" name="墨迹 15"/>
              <p14:cNvContentPartPr/>
              <p14:nvPr/>
            </p14:nvContentPartPr>
            <p14:xfrm>
              <a:off x="3657600" y="4546600"/>
              <a:ext cx="234950" cy="19050"/>
            </p14:xfrm>
          </p:contentPart>
        </mc:Choice>
        <mc:Fallback xmlns="">
          <p:pic>
            <p:nvPicPr>
              <p:cNvPr id="16" name="墨迹 15"/>
            </p:nvPicPr>
            <p:blipFill>
              <a:blip r:embed="rId26"/>
            </p:blipFill>
            <p:spPr>
              <a:xfrm>
                <a:off x="3657600" y="4546600"/>
                <a:ext cx="23495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7" p14:bwMode="auto">
            <p14:nvContentPartPr>
              <p14:cNvPr id="17" name="墨迹 16"/>
              <p14:cNvContentPartPr/>
              <p14:nvPr/>
            </p14:nvContentPartPr>
            <p14:xfrm>
              <a:off x="3695700" y="4616450"/>
              <a:ext cx="209550" cy="25400"/>
            </p14:xfrm>
          </p:contentPart>
        </mc:Choice>
        <mc:Fallback xmlns="">
          <p:pic>
            <p:nvPicPr>
              <p:cNvPr id="17" name="墨迹 16"/>
            </p:nvPicPr>
            <p:blipFill>
              <a:blip r:embed="rId28"/>
            </p:blipFill>
            <p:spPr>
              <a:xfrm>
                <a:off x="3695700" y="4616450"/>
                <a:ext cx="209550" cy="25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9" p14:bwMode="auto">
            <p14:nvContentPartPr>
              <p14:cNvPr id="18" name="墨迹 17"/>
              <p14:cNvContentPartPr/>
              <p14:nvPr/>
            </p14:nvContentPartPr>
            <p14:xfrm>
              <a:off x="4248150" y="4267200"/>
              <a:ext cx="127000" cy="469900"/>
            </p14:xfrm>
          </p:contentPart>
        </mc:Choice>
        <mc:Fallback xmlns="">
          <p:pic>
            <p:nvPicPr>
              <p:cNvPr id="18" name="墨迹 17"/>
            </p:nvPicPr>
            <p:blipFill>
              <a:blip r:embed="rId30"/>
            </p:blipFill>
            <p:spPr>
              <a:xfrm>
                <a:off x="4248150" y="4267200"/>
                <a:ext cx="127000" cy="4699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1" p14:bwMode="auto">
            <p14:nvContentPartPr>
              <p14:cNvPr id="19" name="墨迹 18"/>
              <p14:cNvContentPartPr/>
              <p14:nvPr/>
            </p14:nvContentPartPr>
            <p14:xfrm>
              <a:off x="4133850" y="4457700"/>
              <a:ext cx="215900" cy="31750"/>
            </p14:xfrm>
          </p:contentPart>
        </mc:Choice>
        <mc:Fallback xmlns="">
          <p:pic>
            <p:nvPicPr>
              <p:cNvPr id="19" name="墨迹 18"/>
            </p:nvPicPr>
            <p:blipFill>
              <a:blip r:embed="rId32"/>
            </p:blipFill>
            <p:spPr>
              <a:xfrm>
                <a:off x="4133850" y="4457700"/>
                <a:ext cx="215900" cy="317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3" p14:bwMode="auto">
            <p14:nvContentPartPr>
              <p14:cNvPr id="20" name="墨迹 19"/>
              <p14:cNvContentPartPr/>
              <p14:nvPr/>
            </p14:nvContentPartPr>
            <p14:xfrm>
              <a:off x="3810000" y="4768850"/>
              <a:ext cx="146050" cy="63500"/>
            </p14:xfrm>
          </p:contentPart>
        </mc:Choice>
        <mc:Fallback xmlns="">
          <p:pic>
            <p:nvPicPr>
              <p:cNvPr id="20" name="墨迹 19"/>
            </p:nvPicPr>
            <p:blipFill>
              <a:blip r:embed="rId34"/>
            </p:blipFill>
            <p:spPr>
              <a:xfrm>
                <a:off x="3810000" y="4768850"/>
                <a:ext cx="146050" cy="63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5" p14:bwMode="auto">
            <p14:nvContentPartPr>
              <p14:cNvPr id="21" name="墨迹 20"/>
              <p14:cNvContentPartPr/>
              <p14:nvPr/>
            </p14:nvContentPartPr>
            <p14:xfrm>
              <a:off x="4000500" y="4826000"/>
              <a:ext cx="360" cy="44450"/>
            </p14:xfrm>
          </p:contentPart>
        </mc:Choice>
        <mc:Fallback xmlns="">
          <p:pic>
            <p:nvPicPr>
              <p:cNvPr id="21" name="墨迹 20"/>
            </p:nvPicPr>
            <p:blipFill>
              <a:blip r:embed="rId36"/>
            </p:blipFill>
            <p:spPr>
              <a:xfrm>
                <a:off x="4000500" y="4826000"/>
                <a:ext cx="360" cy="44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7" p14:bwMode="auto">
            <p14:nvContentPartPr>
              <p14:cNvPr id="22" name="墨迹 21"/>
              <p14:cNvContentPartPr/>
              <p14:nvPr/>
            </p14:nvContentPartPr>
            <p14:xfrm>
              <a:off x="3994150" y="4781550"/>
              <a:ext cx="12700" cy="360"/>
            </p14:xfrm>
          </p:contentPart>
        </mc:Choice>
        <mc:Fallback xmlns="">
          <p:pic>
            <p:nvPicPr>
              <p:cNvPr id="22" name="墨迹 21"/>
            </p:nvPicPr>
            <p:blipFill>
              <a:blip r:embed="rId38"/>
            </p:blipFill>
            <p:spPr>
              <a:xfrm>
                <a:off x="3994150" y="47815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9" p14:bwMode="auto">
            <p14:nvContentPartPr>
              <p14:cNvPr id="23" name="墨迹 22"/>
              <p14:cNvContentPartPr/>
              <p14:nvPr/>
            </p14:nvContentPartPr>
            <p14:xfrm>
              <a:off x="4038600" y="4781550"/>
              <a:ext cx="165100" cy="107950"/>
            </p14:xfrm>
          </p:contentPart>
        </mc:Choice>
        <mc:Fallback xmlns="">
          <p:pic>
            <p:nvPicPr>
              <p:cNvPr id="23" name="墨迹 22"/>
            </p:nvPicPr>
            <p:blipFill>
              <a:blip r:embed="rId40"/>
            </p:blipFill>
            <p:spPr>
              <a:xfrm>
                <a:off x="4038600" y="4781550"/>
                <a:ext cx="165100" cy="1079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1" p14:bwMode="auto">
            <p14:nvContentPartPr>
              <p14:cNvPr id="24" name="墨迹 23"/>
              <p14:cNvContentPartPr/>
              <p14:nvPr/>
            </p14:nvContentPartPr>
            <p14:xfrm>
              <a:off x="4438650" y="4616450"/>
              <a:ext cx="88900" cy="158750"/>
            </p14:xfrm>
          </p:contentPart>
        </mc:Choice>
        <mc:Fallback xmlns="">
          <p:pic>
            <p:nvPicPr>
              <p:cNvPr id="24" name="墨迹 23"/>
            </p:nvPicPr>
            <p:blipFill>
              <a:blip r:embed="rId42"/>
            </p:blipFill>
            <p:spPr>
              <a:xfrm>
                <a:off x="4438650" y="4616450"/>
                <a:ext cx="88900" cy="1587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3" p14:bwMode="auto">
            <p14:nvContentPartPr>
              <p14:cNvPr id="25" name="墨迹 24"/>
              <p14:cNvContentPartPr/>
              <p14:nvPr/>
            </p14:nvContentPartPr>
            <p14:xfrm>
              <a:off x="4502150" y="4514850"/>
              <a:ext cx="19050" cy="19050"/>
            </p14:xfrm>
          </p:contentPart>
        </mc:Choice>
        <mc:Fallback xmlns="">
          <p:pic>
            <p:nvPicPr>
              <p:cNvPr id="25" name="墨迹 24"/>
            </p:nvPicPr>
            <p:blipFill>
              <a:blip r:embed="rId44"/>
            </p:blipFill>
            <p:spPr>
              <a:xfrm>
                <a:off x="4502150" y="4514850"/>
                <a:ext cx="1905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5" p14:bwMode="auto">
            <p14:nvContentPartPr>
              <p14:cNvPr id="26" name="墨迹 25"/>
              <p14:cNvContentPartPr/>
              <p14:nvPr/>
            </p14:nvContentPartPr>
            <p14:xfrm>
              <a:off x="4724400" y="4540250"/>
              <a:ext cx="165100" cy="25400"/>
            </p14:xfrm>
          </p:contentPart>
        </mc:Choice>
        <mc:Fallback xmlns="">
          <p:pic>
            <p:nvPicPr>
              <p:cNvPr id="26" name="墨迹 25"/>
            </p:nvPicPr>
            <p:blipFill>
              <a:blip r:embed="rId46"/>
            </p:blipFill>
            <p:spPr>
              <a:xfrm>
                <a:off x="4724400" y="4540250"/>
                <a:ext cx="165100" cy="25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7" p14:bwMode="auto">
            <p14:nvContentPartPr>
              <p14:cNvPr id="27" name="墨迹 26"/>
              <p14:cNvContentPartPr/>
              <p14:nvPr/>
            </p14:nvContentPartPr>
            <p14:xfrm>
              <a:off x="4832350" y="4419600"/>
              <a:ext cx="19050" cy="228600"/>
            </p14:xfrm>
          </p:contentPart>
        </mc:Choice>
        <mc:Fallback xmlns="">
          <p:pic>
            <p:nvPicPr>
              <p:cNvPr id="27" name="墨迹 26"/>
            </p:nvPicPr>
            <p:blipFill>
              <a:blip r:embed="rId48"/>
            </p:blipFill>
            <p:spPr>
              <a:xfrm>
                <a:off x="4832350" y="4419600"/>
                <a:ext cx="19050" cy="2286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9" p14:bwMode="auto">
            <p14:nvContentPartPr>
              <p14:cNvPr id="28" name="墨迹 27"/>
              <p14:cNvContentPartPr/>
              <p14:nvPr/>
            </p14:nvContentPartPr>
            <p14:xfrm>
              <a:off x="9620250" y="2667000"/>
              <a:ext cx="1263650" cy="114300"/>
            </p14:xfrm>
          </p:contentPart>
        </mc:Choice>
        <mc:Fallback xmlns="">
          <p:pic>
            <p:nvPicPr>
              <p:cNvPr id="28" name="墨迹 27"/>
            </p:nvPicPr>
            <p:blipFill>
              <a:blip r:embed="rId50"/>
            </p:blipFill>
            <p:spPr>
              <a:xfrm>
                <a:off x="9620250" y="2667000"/>
                <a:ext cx="1263650" cy="114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1" p14:bwMode="auto">
            <p14:nvContentPartPr>
              <p14:cNvPr id="29" name="墨迹 28"/>
              <p14:cNvContentPartPr/>
              <p14:nvPr/>
            </p14:nvContentPartPr>
            <p14:xfrm>
              <a:off x="1212850" y="3168650"/>
              <a:ext cx="1936750" cy="12700"/>
            </p14:xfrm>
          </p:contentPart>
        </mc:Choice>
        <mc:Fallback xmlns="">
          <p:pic>
            <p:nvPicPr>
              <p:cNvPr id="29" name="墨迹 28"/>
            </p:nvPicPr>
            <p:blipFill>
              <a:blip r:embed="rId52"/>
            </p:blipFill>
            <p:spPr>
              <a:xfrm>
                <a:off x="1212850" y="3168650"/>
                <a:ext cx="193675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3" p14:bwMode="auto">
            <p14:nvContentPartPr>
              <p14:cNvPr id="30" name="墨迹 29"/>
              <p14:cNvContentPartPr/>
              <p14:nvPr/>
            </p14:nvContentPartPr>
            <p14:xfrm>
              <a:off x="5302250" y="4311650"/>
              <a:ext cx="158750" cy="254000"/>
            </p14:xfrm>
          </p:contentPart>
        </mc:Choice>
        <mc:Fallback xmlns="">
          <p:pic>
            <p:nvPicPr>
              <p:cNvPr id="30" name="墨迹 29"/>
            </p:nvPicPr>
            <p:blipFill>
              <a:blip r:embed="rId54"/>
            </p:blipFill>
            <p:spPr>
              <a:xfrm>
                <a:off x="5302250" y="4311650"/>
                <a:ext cx="158750" cy="254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5" p14:bwMode="auto">
            <p14:nvContentPartPr>
              <p14:cNvPr id="31" name="墨迹 30"/>
              <p14:cNvContentPartPr/>
              <p14:nvPr/>
            </p14:nvContentPartPr>
            <p14:xfrm>
              <a:off x="5473700" y="4464050"/>
              <a:ext cx="63500" cy="152400"/>
            </p14:xfrm>
          </p:contentPart>
        </mc:Choice>
        <mc:Fallback xmlns="">
          <p:pic>
            <p:nvPicPr>
              <p:cNvPr id="31" name="墨迹 30"/>
            </p:nvPicPr>
            <p:blipFill>
              <a:blip r:embed="rId56"/>
            </p:blipFill>
            <p:spPr>
              <a:xfrm>
                <a:off x="5473700" y="4464050"/>
                <a:ext cx="63500" cy="152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7" p14:bwMode="auto">
            <p14:nvContentPartPr>
              <p14:cNvPr id="32" name="墨迹 31"/>
              <p14:cNvContentPartPr/>
              <p14:nvPr/>
            </p14:nvContentPartPr>
            <p14:xfrm>
              <a:off x="5524500" y="4400550"/>
              <a:ext cx="12700" cy="360"/>
            </p14:xfrm>
          </p:contentPart>
        </mc:Choice>
        <mc:Fallback xmlns="">
          <p:pic>
            <p:nvPicPr>
              <p:cNvPr id="32" name="墨迹 31"/>
            </p:nvPicPr>
            <p:blipFill>
              <a:blip r:embed="rId38"/>
            </p:blipFill>
            <p:spPr>
              <a:xfrm>
                <a:off x="5524500" y="44005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8" p14:bwMode="auto">
            <p14:nvContentPartPr>
              <p14:cNvPr id="33" name="墨迹 32"/>
              <p14:cNvContentPartPr/>
              <p14:nvPr/>
            </p14:nvContentPartPr>
            <p14:xfrm>
              <a:off x="5619750" y="4419600"/>
              <a:ext cx="120650" cy="38100"/>
            </p14:xfrm>
          </p:contentPart>
        </mc:Choice>
        <mc:Fallback xmlns="">
          <p:pic>
            <p:nvPicPr>
              <p:cNvPr id="33" name="墨迹 32"/>
            </p:nvPicPr>
            <p:blipFill>
              <a:blip r:embed="rId59"/>
            </p:blipFill>
            <p:spPr>
              <a:xfrm>
                <a:off x="5619750" y="4419600"/>
                <a:ext cx="120650" cy="38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0" p14:bwMode="auto">
            <p14:nvContentPartPr>
              <p14:cNvPr id="34" name="墨迹 33"/>
              <p14:cNvContentPartPr/>
              <p14:nvPr/>
            </p14:nvContentPartPr>
            <p14:xfrm>
              <a:off x="5791200" y="4292600"/>
              <a:ext cx="171450" cy="222250"/>
            </p14:xfrm>
          </p:contentPart>
        </mc:Choice>
        <mc:Fallback xmlns="">
          <p:pic>
            <p:nvPicPr>
              <p:cNvPr id="34" name="墨迹 33"/>
            </p:nvPicPr>
            <p:blipFill>
              <a:blip r:embed="rId61"/>
            </p:blipFill>
            <p:spPr>
              <a:xfrm>
                <a:off x="5791200" y="4292600"/>
                <a:ext cx="171450" cy="2222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2" p14:bwMode="auto">
            <p14:nvContentPartPr>
              <p14:cNvPr id="35" name="墨迹 34"/>
              <p14:cNvContentPartPr/>
              <p14:nvPr/>
            </p14:nvContentPartPr>
            <p14:xfrm>
              <a:off x="5308600" y="4495800"/>
              <a:ext cx="38100" cy="360"/>
            </p14:xfrm>
          </p:contentPart>
        </mc:Choice>
        <mc:Fallback xmlns="">
          <p:pic>
            <p:nvPicPr>
              <p:cNvPr id="35" name="墨迹 34"/>
            </p:nvPicPr>
            <p:blipFill>
              <a:blip r:embed="rId63"/>
            </p:blipFill>
            <p:spPr>
              <a:xfrm>
                <a:off x="5308600" y="4495800"/>
                <a:ext cx="381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4" p14:bwMode="auto">
            <p14:nvContentPartPr>
              <p14:cNvPr id="36" name="墨迹 35"/>
              <p14:cNvContentPartPr/>
              <p14:nvPr/>
            </p14:nvContentPartPr>
            <p14:xfrm>
              <a:off x="5461000" y="4375150"/>
              <a:ext cx="431800" cy="69850"/>
            </p14:xfrm>
          </p:contentPart>
        </mc:Choice>
        <mc:Fallback xmlns="">
          <p:pic>
            <p:nvPicPr>
              <p:cNvPr id="36" name="墨迹 35"/>
            </p:nvPicPr>
            <p:blipFill>
              <a:blip r:embed="rId65"/>
            </p:blipFill>
            <p:spPr>
              <a:xfrm>
                <a:off x="5461000" y="4375150"/>
                <a:ext cx="431800" cy="69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6" p14:bwMode="auto">
            <p14:nvContentPartPr>
              <p14:cNvPr id="37" name="墨迹 36"/>
              <p14:cNvContentPartPr/>
              <p14:nvPr/>
            </p14:nvContentPartPr>
            <p14:xfrm>
              <a:off x="5200650" y="4806950"/>
              <a:ext cx="374650" cy="374650"/>
            </p14:xfrm>
          </p:contentPart>
        </mc:Choice>
        <mc:Fallback xmlns="">
          <p:pic>
            <p:nvPicPr>
              <p:cNvPr id="37" name="墨迹 36"/>
            </p:nvPicPr>
            <p:blipFill>
              <a:blip r:embed="rId67"/>
            </p:blipFill>
            <p:spPr>
              <a:xfrm>
                <a:off x="5200650" y="4806950"/>
                <a:ext cx="374650" cy="374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8" p14:bwMode="auto">
            <p14:nvContentPartPr>
              <p14:cNvPr id="38" name="墨迹 37"/>
              <p14:cNvContentPartPr/>
              <p14:nvPr/>
            </p14:nvContentPartPr>
            <p14:xfrm>
              <a:off x="5619750" y="5086350"/>
              <a:ext cx="360" cy="76200"/>
            </p14:xfrm>
          </p:contentPart>
        </mc:Choice>
        <mc:Fallback xmlns="">
          <p:pic>
            <p:nvPicPr>
              <p:cNvPr id="38" name="墨迹 37"/>
            </p:nvPicPr>
            <p:blipFill>
              <a:blip r:embed="rId69"/>
            </p:blipFill>
            <p:spPr>
              <a:xfrm>
                <a:off x="5619750" y="5086350"/>
                <a:ext cx="360" cy="76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0" p14:bwMode="auto">
            <p14:nvContentPartPr>
              <p14:cNvPr id="39" name="墨迹 38"/>
              <p14:cNvContentPartPr/>
              <p14:nvPr/>
            </p14:nvContentPartPr>
            <p14:xfrm>
              <a:off x="5632450" y="5022850"/>
              <a:ext cx="19050" cy="6350"/>
            </p14:xfrm>
          </p:contentPart>
        </mc:Choice>
        <mc:Fallback xmlns="">
          <p:pic>
            <p:nvPicPr>
              <p:cNvPr id="39" name="墨迹 38"/>
            </p:nvPicPr>
            <p:blipFill>
              <a:blip r:embed="rId71"/>
            </p:blipFill>
            <p:spPr>
              <a:xfrm>
                <a:off x="5632450" y="5022850"/>
                <a:ext cx="19050" cy="6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2" p14:bwMode="auto">
            <p14:nvContentPartPr>
              <p14:cNvPr id="40" name="墨迹 39"/>
              <p14:cNvContentPartPr/>
              <p14:nvPr/>
            </p14:nvContentPartPr>
            <p14:xfrm>
              <a:off x="5880100" y="4991100"/>
              <a:ext cx="107950" cy="6350"/>
            </p14:xfrm>
          </p:contentPart>
        </mc:Choice>
        <mc:Fallback xmlns="">
          <p:pic>
            <p:nvPicPr>
              <p:cNvPr id="40" name="墨迹 39"/>
            </p:nvPicPr>
            <p:blipFill>
              <a:blip r:embed="rId73"/>
            </p:blipFill>
            <p:spPr>
              <a:xfrm>
                <a:off x="5880100" y="4991100"/>
                <a:ext cx="107950" cy="6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4" p14:bwMode="auto">
            <p14:nvContentPartPr>
              <p14:cNvPr id="41" name="墨迹 40"/>
              <p14:cNvContentPartPr/>
              <p14:nvPr/>
            </p14:nvContentPartPr>
            <p14:xfrm>
              <a:off x="6089650" y="4794250"/>
              <a:ext cx="127000" cy="298450"/>
            </p14:xfrm>
          </p:contentPart>
        </mc:Choice>
        <mc:Fallback xmlns="">
          <p:pic>
            <p:nvPicPr>
              <p:cNvPr id="41" name="墨迹 40"/>
            </p:nvPicPr>
            <p:blipFill>
              <a:blip r:embed="rId75"/>
            </p:blipFill>
            <p:spPr>
              <a:xfrm>
                <a:off x="6089650" y="4794250"/>
                <a:ext cx="127000" cy="298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6" p14:bwMode="auto">
            <p14:nvContentPartPr>
              <p14:cNvPr id="42" name="墨迹 41"/>
              <p14:cNvContentPartPr/>
              <p14:nvPr/>
            </p14:nvContentPartPr>
            <p14:xfrm>
              <a:off x="6248400" y="5016500"/>
              <a:ext cx="76200" cy="222250"/>
            </p14:xfrm>
          </p:contentPart>
        </mc:Choice>
        <mc:Fallback xmlns="">
          <p:pic>
            <p:nvPicPr>
              <p:cNvPr id="42" name="墨迹 41"/>
            </p:nvPicPr>
            <p:blipFill>
              <a:blip r:embed="rId77"/>
            </p:blipFill>
            <p:spPr>
              <a:xfrm>
                <a:off x="6248400" y="5016500"/>
                <a:ext cx="76200" cy="2222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8" p14:bwMode="auto">
            <p14:nvContentPartPr>
              <p14:cNvPr id="43" name="墨迹 42"/>
              <p14:cNvContentPartPr/>
              <p14:nvPr/>
            </p14:nvContentPartPr>
            <p14:xfrm>
              <a:off x="6286500" y="4927600"/>
              <a:ext cx="12700" cy="360"/>
            </p14:xfrm>
          </p:contentPart>
        </mc:Choice>
        <mc:Fallback xmlns="">
          <p:pic>
            <p:nvPicPr>
              <p:cNvPr id="43" name="墨迹 42"/>
            </p:nvPicPr>
            <p:blipFill>
              <a:blip r:embed="rId38"/>
            </p:blipFill>
            <p:spPr>
              <a:xfrm>
                <a:off x="6286500" y="49276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9" p14:bwMode="auto">
            <p14:nvContentPartPr>
              <p14:cNvPr id="44" name="墨迹 43"/>
              <p14:cNvContentPartPr/>
              <p14:nvPr/>
            </p14:nvContentPartPr>
            <p14:xfrm>
              <a:off x="6407150" y="4940300"/>
              <a:ext cx="12700" cy="360"/>
            </p14:xfrm>
          </p:contentPart>
        </mc:Choice>
        <mc:Fallback xmlns="">
          <p:pic>
            <p:nvPicPr>
              <p:cNvPr id="44" name="墨迹 43"/>
            </p:nvPicPr>
            <p:blipFill>
              <a:blip r:embed="rId38"/>
            </p:blipFill>
            <p:spPr>
              <a:xfrm>
                <a:off x="6407150" y="49403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0" p14:bwMode="auto">
            <p14:nvContentPartPr>
              <p14:cNvPr id="45" name="墨迹 44"/>
              <p14:cNvContentPartPr/>
              <p14:nvPr/>
            </p14:nvContentPartPr>
            <p14:xfrm>
              <a:off x="5473700" y="4832350"/>
              <a:ext cx="12700" cy="360"/>
            </p14:xfrm>
          </p:contentPart>
        </mc:Choice>
        <mc:Fallback xmlns="">
          <p:pic>
            <p:nvPicPr>
              <p:cNvPr id="45" name="墨迹 44"/>
            </p:nvPicPr>
            <p:blipFill>
              <a:blip r:embed="rId38"/>
            </p:blipFill>
            <p:spPr>
              <a:xfrm>
                <a:off x="5473700" y="48323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1" p14:bwMode="auto">
            <p14:nvContentPartPr>
              <p14:cNvPr id="46" name="墨迹 45"/>
              <p14:cNvContentPartPr/>
              <p14:nvPr/>
            </p14:nvContentPartPr>
            <p14:xfrm>
              <a:off x="6286500" y="4908550"/>
              <a:ext cx="12700" cy="360"/>
            </p14:xfrm>
          </p:contentPart>
        </mc:Choice>
        <mc:Fallback xmlns="">
          <p:pic>
            <p:nvPicPr>
              <p:cNvPr id="46" name="墨迹 45"/>
            </p:nvPicPr>
            <p:blipFill>
              <a:blip r:embed="rId38"/>
            </p:blipFill>
            <p:spPr>
              <a:xfrm>
                <a:off x="6286500" y="49085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2" p14:bwMode="auto">
            <p14:nvContentPartPr>
              <p14:cNvPr id="47" name="墨迹 46"/>
              <p14:cNvContentPartPr/>
              <p14:nvPr/>
            </p14:nvContentPartPr>
            <p14:xfrm>
              <a:off x="6451600" y="4933950"/>
              <a:ext cx="209550" cy="12700"/>
            </p14:xfrm>
          </p:contentPart>
        </mc:Choice>
        <mc:Fallback xmlns="">
          <p:pic>
            <p:nvPicPr>
              <p:cNvPr id="47" name="墨迹 46"/>
            </p:nvPicPr>
            <p:blipFill>
              <a:blip r:embed="rId83"/>
            </p:blipFill>
            <p:spPr>
              <a:xfrm>
                <a:off x="6451600" y="4933950"/>
                <a:ext cx="20955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4" p14:bwMode="auto">
            <p14:nvContentPartPr>
              <p14:cNvPr id="48" name="墨迹 47"/>
              <p14:cNvContentPartPr/>
              <p14:nvPr/>
            </p14:nvContentPartPr>
            <p14:xfrm>
              <a:off x="6743700" y="4787900"/>
              <a:ext cx="190500" cy="355600"/>
            </p14:xfrm>
          </p:contentPart>
        </mc:Choice>
        <mc:Fallback xmlns="">
          <p:pic>
            <p:nvPicPr>
              <p:cNvPr id="48" name="墨迹 47"/>
            </p:nvPicPr>
            <p:blipFill>
              <a:blip r:embed="rId85"/>
            </p:blipFill>
            <p:spPr>
              <a:xfrm>
                <a:off x="6743700" y="4787900"/>
                <a:ext cx="190500" cy="3556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6" p14:bwMode="auto">
            <p14:nvContentPartPr>
              <p14:cNvPr id="49" name="墨迹 48"/>
              <p14:cNvContentPartPr/>
              <p14:nvPr/>
            </p14:nvContentPartPr>
            <p14:xfrm>
              <a:off x="5099050" y="4610100"/>
              <a:ext cx="177800" cy="673100"/>
            </p14:xfrm>
          </p:contentPart>
        </mc:Choice>
        <mc:Fallback xmlns="">
          <p:pic>
            <p:nvPicPr>
              <p:cNvPr id="49" name="墨迹 48"/>
            </p:nvPicPr>
            <p:blipFill>
              <a:blip r:embed="rId87"/>
            </p:blipFill>
            <p:spPr>
              <a:xfrm>
                <a:off x="5099050" y="4610100"/>
                <a:ext cx="177800" cy="673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8" p14:bwMode="auto">
            <p14:nvContentPartPr>
              <p14:cNvPr id="50" name="墨迹 49"/>
              <p14:cNvContentPartPr/>
              <p14:nvPr/>
            </p14:nvContentPartPr>
            <p14:xfrm>
              <a:off x="6800850" y="4635500"/>
              <a:ext cx="171450" cy="679450"/>
            </p14:xfrm>
          </p:contentPart>
        </mc:Choice>
        <mc:Fallback xmlns="">
          <p:pic>
            <p:nvPicPr>
              <p:cNvPr id="50" name="墨迹 49"/>
            </p:nvPicPr>
            <p:blipFill>
              <a:blip r:embed="rId89"/>
            </p:blipFill>
            <p:spPr>
              <a:xfrm>
                <a:off x="6800850" y="4635500"/>
                <a:ext cx="171450" cy="679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0" p14:bwMode="auto">
            <p14:nvContentPartPr>
              <p14:cNvPr id="51" name="墨迹 50"/>
              <p14:cNvContentPartPr/>
              <p14:nvPr/>
            </p14:nvContentPartPr>
            <p14:xfrm>
              <a:off x="7035800" y="4445000"/>
              <a:ext cx="76200" cy="127000"/>
            </p14:xfrm>
          </p:contentPart>
        </mc:Choice>
        <mc:Fallback xmlns="">
          <p:pic>
            <p:nvPicPr>
              <p:cNvPr id="51" name="墨迹 50"/>
            </p:nvPicPr>
            <p:blipFill>
              <a:blip r:embed="rId91"/>
            </p:blipFill>
            <p:spPr>
              <a:xfrm>
                <a:off x="7035800" y="4445000"/>
                <a:ext cx="76200" cy="127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2" p14:bwMode="auto">
            <p14:nvContentPartPr>
              <p14:cNvPr id="52" name="墨迹 51"/>
              <p14:cNvContentPartPr/>
              <p14:nvPr/>
            </p14:nvContentPartPr>
            <p14:xfrm>
              <a:off x="5321300" y="5505450"/>
              <a:ext cx="190500" cy="298450"/>
            </p14:xfrm>
          </p:contentPart>
        </mc:Choice>
        <mc:Fallback xmlns="">
          <p:pic>
            <p:nvPicPr>
              <p:cNvPr id="52" name="墨迹 51"/>
            </p:nvPicPr>
            <p:blipFill>
              <a:blip r:embed="rId93"/>
            </p:blipFill>
            <p:spPr>
              <a:xfrm>
                <a:off x="5321300" y="5505450"/>
                <a:ext cx="190500" cy="298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4" p14:bwMode="auto">
            <p14:nvContentPartPr>
              <p14:cNvPr id="53" name="墨迹 52"/>
              <p14:cNvContentPartPr/>
              <p14:nvPr/>
            </p14:nvContentPartPr>
            <p14:xfrm>
              <a:off x="5518150" y="5727700"/>
              <a:ext cx="6350" cy="139700"/>
            </p14:xfrm>
          </p:contentPart>
        </mc:Choice>
        <mc:Fallback xmlns="">
          <p:pic>
            <p:nvPicPr>
              <p:cNvPr id="53" name="墨迹 52"/>
            </p:nvPicPr>
            <p:blipFill>
              <a:blip r:embed="rId95"/>
            </p:blipFill>
            <p:spPr>
              <a:xfrm>
                <a:off x="5518150" y="5727700"/>
                <a:ext cx="6350" cy="139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6" p14:bwMode="auto">
            <p14:nvContentPartPr>
              <p14:cNvPr id="54" name="墨迹 53"/>
              <p14:cNvContentPartPr/>
              <p14:nvPr/>
            </p14:nvContentPartPr>
            <p14:xfrm>
              <a:off x="5524500" y="5626100"/>
              <a:ext cx="19050" cy="44450"/>
            </p14:xfrm>
          </p:contentPart>
        </mc:Choice>
        <mc:Fallback xmlns="">
          <p:pic>
            <p:nvPicPr>
              <p:cNvPr id="54" name="墨迹 53"/>
            </p:nvPicPr>
            <p:blipFill>
              <a:blip r:embed="rId97"/>
            </p:blipFill>
            <p:spPr>
              <a:xfrm>
                <a:off x="5524500" y="5626100"/>
                <a:ext cx="19050" cy="44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8" p14:bwMode="auto">
            <p14:nvContentPartPr>
              <p14:cNvPr id="55" name="墨迹 54"/>
              <p14:cNvContentPartPr/>
              <p14:nvPr/>
            </p14:nvContentPartPr>
            <p14:xfrm>
              <a:off x="5600700" y="5416550"/>
              <a:ext cx="95250" cy="127000"/>
            </p14:xfrm>
          </p:contentPart>
        </mc:Choice>
        <mc:Fallback xmlns="">
          <p:pic>
            <p:nvPicPr>
              <p:cNvPr id="55" name="墨迹 54"/>
            </p:nvPicPr>
            <p:blipFill>
              <a:blip r:embed="rId99"/>
            </p:blipFill>
            <p:spPr>
              <a:xfrm>
                <a:off x="5600700" y="5416550"/>
                <a:ext cx="95250" cy="127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0" p14:bwMode="auto">
            <p14:nvContentPartPr>
              <p14:cNvPr id="56" name="墨迹 55"/>
              <p14:cNvContentPartPr/>
              <p14:nvPr/>
            </p14:nvContentPartPr>
            <p14:xfrm>
              <a:off x="5772150" y="5651500"/>
              <a:ext cx="158750" cy="6350"/>
            </p14:xfrm>
          </p:contentPart>
        </mc:Choice>
        <mc:Fallback xmlns="">
          <p:pic>
            <p:nvPicPr>
              <p:cNvPr id="56" name="墨迹 55"/>
            </p:nvPicPr>
            <p:blipFill>
              <a:blip r:embed="rId101"/>
            </p:blipFill>
            <p:spPr>
              <a:xfrm>
                <a:off x="5772150" y="5651500"/>
                <a:ext cx="158750" cy="6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2" p14:bwMode="auto">
            <p14:nvContentPartPr>
              <p14:cNvPr id="57" name="墨迹 56"/>
              <p14:cNvContentPartPr/>
              <p14:nvPr/>
            </p14:nvContentPartPr>
            <p14:xfrm>
              <a:off x="6076950" y="5480050"/>
              <a:ext cx="101600" cy="247650"/>
            </p14:xfrm>
          </p:contentPart>
        </mc:Choice>
        <mc:Fallback xmlns="">
          <p:pic>
            <p:nvPicPr>
              <p:cNvPr id="57" name="墨迹 56"/>
            </p:nvPicPr>
            <p:blipFill>
              <a:blip r:embed="rId103"/>
            </p:blipFill>
            <p:spPr>
              <a:xfrm>
                <a:off x="6076950" y="5480050"/>
                <a:ext cx="101600" cy="247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4" p14:bwMode="auto">
            <p14:nvContentPartPr>
              <p14:cNvPr id="58" name="墨迹 57"/>
              <p14:cNvContentPartPr/>
              <p14:nvPr/>
            </p14:nvContentPartPr>
            <p14:xfrm>
              <a:off x="6210300" y="5632450"/>
              <a:ext cx="57150" cy="158750"/>
            </p14:xfrm>
          </p:contentPart>
        </mc:Choice>
        <mc:Fallback xmlns="">
          <p:pic>
            <p:nvPicPr>
              <p:cNvPr id="58" name="墨迹 57"/>
            </p:nvPicPr>
            <p:blipFill>
              <a:blip r:embed="rId105"/>
            </p:blipFill>
            <p:spPr>
              <a:xfrm>
                <a:off x="6210300" y="5632450"/>
                <a:ext cx="57150" cy="1587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6" p14:bwMode="auto">
            <p14:nvContentPartPr>
              <p14:cNvPr id="59" name="墨迹 58"/>
              <p14:cNvContentPartPr/>
              <p14:nvPr/>
            </p14:nvContentPartPr>
            <p14:xfrm>
              <a:off x="6267450" y="5505450"/>
              <a:ext cx="31750" cy="44450"/>
            </p14:xfrm>
          </p:contentPart>
        </mc:Choice>
        <mc:Fallback xmlns="">
          <p:pic>
            <p:nvPicPr>
              <p:cNvPr id="59" name="墨迹 58"/>
            </p:nvPicPr>
            <p:blipFill>
              <a:blip r:embed="rId107"/>
            </p:blipFill>
            <p:spPr>
              <a:xfrm>
                <a:off x="6267450" y="5505450"/>
                <a:ext cx="31750" cy="44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8" p14:bwMode="auto">
            <p14:nvContentPartPr>
              <p14:cNvPr id="60" name="墨迹 59"/>
              <p14:cNvContentPartPr/>
              <p14:nvPr/>
            </p14:nvContentPartPr>
            <p14:xfrm>
              <a:off x="5861050" y="5594350"/>
              <a:ext cx="6350" cy="184150"/>
            </p14:xfrm>
          </p:contentPart>
        </mc:Choice>
        <mc:Fallback xmlns="">
          <p:pic>
            <p:nvPicPr>
              <p:cNvPr id="60" name="墨迹 59"/>
            </p:nvPicPr>
            <p:blipFill>
              <a:blip r:embed="rId109"/>
            </p:blipFill>
            <p:spPr>
              <a:xfrm>
                <a:off x="5861050" y="5594350"/>
                <a:ext cx="6350" cy="1841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0" p14:bwMode="auto">
            <p14:nvContentPartPr>
              <p14:cNvPr id="61" name="墨迹 60"/>
              <p14:cNvContentPartPr/>
              <p14:nvPr/>
            </p14:nvContentPartPr>
            <p14:xfrm>
              <a:off x="6324600" y="5359400"/>
              <a:ext cx="50800" cy="120650"/>
            </p14:xfrm>
          </p:contentPart>
        </mc:Choice>
        <mc:Fallback xmlns="">
          <p:pic>
            <p:nvPicPr>
              <p:cNvPr id="61" name="墨迹 60"/>
            </p:nvPicPr>
            <p:blipFill>
              <a:blip r:embed="rId111"/>
            </p:blipFill>
            <p:spPr>
              <a:xfrm>
                <a:off x="6324600" y="5359400"/>
                <a:ext cx="50800" cy="120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2" p14:bwMode="auto">
            <p14:nvContentPartPr>
              <p14:cNvPr id="62" name="墨迹 61"/>
              <p14:cNvContentPartPr/>
              <p14:nvPr/>
            </p14:nvContentPartPr>
            <p14:xfrm>
              <a:off x="6515100" y="5607050"/>
              <a:ext cx="146050" cy="12700"/>
            </p14:xfrm>
          </p:contentPart>
        </mc:Choice>
        <mc:Fallback xmlns="">
          <p:pic>
            <p:nvPicPr>
              <p:cNvPr id="62" name="墨迹 61"/>
            </p:nvPicPr>
            <p:blipFill>
              <a:blip r:embed="rId113"/>
            </p:blipFill>
            <p:spPr>
              <a:xfrm>
                <a:off x="6515100" y="5607050"/>
                <a:ext cx="14605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4" p14:bwMode="auto">
            <p14:nvContentPartPr>
              <p14:cNvPr id="63" name="墨迹 62"/>
              <p14:cNvContentPartPr/>
              <p14:nvPr/>
            </p14:nvContentPartPr>
            <p14:xfrm>
              <a:off x="6604000" y="5543550"/>
              <a:ext cx="360" cy="203200"/>
            </p14:xfrm>
          </p:contentPart>
        </mc:Choice>
        <mc:Fallback xmlns="">
          <p:pic>
            <p:nvPicPr>
              <p:cNvPr id="63" name="墨迹 62"/>
            </p:nvPicPr>
            <p:blipFill>
              <a:blip r:embed="rId115"/>
            </p:blipFill>
            <p:spPr>
              <a:xfrm>
                <a:off x="6604000" y="5543550"/>
                <a:ext cx="360" cy="203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6" p14:bwMode="auto">
            <p14:nvContentPartPr>
              <p14:cNvPr id="64" name="墨迹 63"/>
              <p14:cNvContentPartPr/>
              <p14:nvPr/>
            </p14:nvContentPartPr>
            <p14:xfrm>
              <a:off x="6718300" y="5511800"/>
              <a:ext cx="158750" cy="203200"/>
            </p14:xfrm>
          </p:contentPart>
        </mc:Choice>
        <mc:Fallback xmlns="">
          <p:pic>
            <p:nvPicPr>
              <p:cNvPr id="64" name="墨迹 63"/>
            </p:nvPicPr>
            <p:blipFill>
              <a:blip r:embed="rId117"/>
            </p:blipFill>
            <p:spPr>
              <a:xfrm>
                <a:off x="6718300" y="5511800"/>
                <a:ext cx="158750" cy="203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8" p14:bwMode="auto">
            <p14:nvContentPartPr>
              <p14:cNvPr id="65" name="墨迹 64"/>
              <p14:cNvContentPartPr/>
              <p14:nvPr/>
            </p14:nvContentPartPr>
            <p14:xfrm>
              <a:off x="6832600" y="5391150"/>
              <a:ext cx="82550" cy="101600"/>
            </p14:xfrm>
          </p:contentPart>
        </mc:Choice>
        <mc:Fallback xmlns="">
          <p:pic>
            <p:nvPicPr>
              <p:cNvPr id="65" name="墨迹 64"/>
            </p:nvPicPr>
            <p:blipFill>
              <a:blip r:embed="rId119"/>
            </p:blipFill>
            <p:spPr>
              <a:xfrm>
                <a:off x="6832600" y="5391150"/>
                <a:ext cx="82550" cy="1016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0" p14:bwMode="auto">
            <p14:nvContentPartPr>
              <p14:cNvPr id="66" name="墨迹 65"/>
              <p14:cNvContentPartPr/>
              <p14:nvPr/>
            </p14:nvContentPartPr>
            <p14:xfrm>
              <a:off x="6978650" y="5549900"/>
              <a:ext cx="234950" cy="6350"/>
            </p14:xfrm>
          </p:contentPart>
        </mc:Choice>
        <mc:Fallback xmlns="">
          <p:pic>
            <p:nvPicPr>
              <p:cNvPr id="66" name="墨迹 65"/>
            </p:nvPicPr>
            <p:blipFill>
              <a:blip r:embed="rId121"/>
            </p:blipFill>
            <p:spPr>
              <a:xfrm>
                <a:off x="6978650" y="5549900"/>
                <a:ext cx="234950" cy="6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2" p14:bwMode="auto">
            <p14:nvContentPartPr>
              <p14:cNvPr id="67" name="墨迹 66"/>
              <p14:cNvContentPartPr/>
              <p14:nvPr/>
            </p14:nvContentPartPr>
            <p14:xfrm>
              <a:off x="7175500" y="5410200"/>
              <a:ext cx="133350" cy="247650"/>
            </p14:xfrm>
          </p:contentPart>
        </mc:Choice>
        <mc:Fallback xmlns="">
          <p:pic>
            <p:nvPicPr>
              <p:cNvPr id="67" name="墨迹 66"/>
            </p:nvPicPr>
            <p:blipFill>
              <a:blip r:embed="rId123"/>
            </p:blipFill>
            <p:spPr>
              <a:xfrm>
                <a:off x="7175500" y="5410200"/>
                <a:ext cx="133350" cy="247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4" p14:bwMode="auto">
            <p14:nvContentPartPr>
              <p14:cNvPr id="68" name="墨迹 67"/>
              <p14:cNvContentPartPr/>
              <p14:nvPr/>
            </p14:nvContentPartPr>
            <p14:xfrm>
              <a:off x="7366000" y="5403850"/>
              <a:ext cx="133350" cy="234950"/>
            </p14:xfrm>
          </p:contentPart>
        </mc:Choice>
        <mc:Fallback xmlns="">
          <p:pic>
            <p:nvPicPr>
              <p:cNvPr id="68" name="墨迹 67"/>
            </p:nvPicPr>
            <p:blipFill>
              <a:blip r:embed="rId125"/>
            </p:blipFill>
            <p:spPr>
              <a:xfrm>
                <a:off x="7366000" y="5403850"/>
                <a:ext cx="133350" cy="2349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6" p14:bwMode="auto">
            <p14:nvContentPartPr>
              <p14:cNvPr id="69" name="墨迹 68"/>
              <p14:cNvContentPartPr/>
              <p14:nvPr/>
            </p14:nvContentPartPr>
            <p14:xfrm>
              <a:off x="7562850" y="5632450"/>
              <a:ext cx="360" cy="50800"/>
            </p14:xfrm>
          </p:contentPart>
        </mc:Choice>
        <mc:Fallback xmlns="">
          <p:pic>
            <p:nvPicPr>
              <p:cNvPr id="69" name="墨迹 68"/>
            </p:nvPicPr>
            <p:blipFill>
              <a:blip r:embed="rId127"/>
            </p:blipFill>
            <p:spPr>
              <a:xfrm>
                <a:off x="7562850" y="5632450"/>
                <a:ext cx="360" cy="508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8" p14:bwMode="auto">
            <p14:nvContentPartPr>
              <p14:cNvPr id="70" name="墨迹 69"/>
              <p14:cNvContentPartPr/>
              <p14:nvPr/>
            </p14:nvContentPartPr>
            <p14:xfrm>
              <a:off x="7594600" y="5543550"/>
              <a:ext cx="25400" cy="19050"/>
            </p14:xfrm>
          </p:contentPart>
        </mc:Choice>
        <mc:Fallback xmlns="">
          <p:pic>
            <p:nvPicPr>
              <p:cNvPr id="70" name="墨迹 69"/>
            </p:nvPicPr>
            <p:blipFill>
              <a:blip r:embed="rId129"/>
            </p:blipFill>
            <p:spPr>
              <a:xfrm>
                <a:off x="7594600" y="5543550"/>
                <a:ext cx="2540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0" p14:bwMode="auto">
            <p14:nvContentPartPr>
              <p14:cNvPr id="71" name="墨迹 70"/>
              <p14:cNvContentPartPr/>
              <p14:nvPr/>
            </p14:nvContentPartPr>
            <p14:xfrm>
              <a:off x="7632700" y="5365750"/>
              <a:ext cx="171450" cy="298450"/>
            </p14:xfrm>
          </p:contentPart>
        </mc:Choice>
        <mc:Fallback xmlns="">
          <p:pic>
            <p:nvPicPr>
              <p:cNvPr id="71" name="墨迹 70"/>
            </p:nvPicPr>
            <p:blipFill>
              <a:blip r:embed="rId131"/>
            </p:blipFill>
            <p:spPr>
              <a:xfrm>
                <a:off x="7632700" y="5365750"/>
                <a:ext cx="171450" cy="298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2" p14:bwMode="auto">
            <p14:nvContentPartPr>
              <p14:cNvPr id="72" name="墨迹 71"/>
              <p14:cNvContentPartPr/>
              <p14:nvPr/>
            </p14:nvContentPartPr>
            <p14:xfrm>
              <a:off x="7766050" y="5575300"/>
              <a:ext cx="57150" cy="152400"/>
            </p14:xfrm>
          </p:contentPart>
        </mc:Choice>
        <mc:Fallback xmlns="">
          <p:pic>
            <p:nvPicPr>
              <p:cNvPr id="72" name="墨迹 71"/>
            </p:nvPicPr>
            <p:blipFill>
              <a:blip r:embed="rId133"/>
            </p:blipFill>
            <p:spPr>
              <a:xfrm>
                <a:off x="7766050" y="5575300"/>
                <a:ext cx="57150" cy="152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4" p14:bwMode="auto">
            <p14:nvContentPartPr>
              <p14:cNvPr id="73" name="墨迹 72"/>
              <p14:cNvContentPartPr/>
              <p14:nvPr/>
            </p14:nvContentPartPr>
            <p14:xfrm>
              <a:off x="7823200" y="5480050"/>
              <a:ext cx="19050" cy="360"/>
            </p14:xfrm>
          </p:contentPart>
        </mc:Choice>
        <mc:Fallback xmlns="">
          <p:pic>
            <p:nvPicPr>
              <p:cNvPr id="73" name="墨迹 72"/>
            </p:nvPicPr>
            <p:blipFill>
              <a:blip r:embed="rId135"/>
            </p:blipFill>
            <p:spPr>
              <a:xfrm>
                <a:off x="7823200" y="5480050"/>
                <a:ext cx="190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6" p14:bwMode="auto">
            <p14:nvContentPartPr>
              <p14:cNvPr id="74" name="墨迹 73"/>
              <p14:cNvContentPartPr/>
              <p14:nvPr/>
            </p14:nvContentPartPr>
            <p14:xfrm>
              <a:off x="7899400" y="5492750"/>
              <a:ext cx="133350" cy="12700"/>
            </p14:xfrm>
          </p:contentPart>
        </mc:Choice>
        <mc:Fallback xmlns="">
          <p:pic>
            <p:nvPicPr>
              <p:cNvPr id="74" name="墨迹 73"/>
            </p:nvPicPr>
            <p:blipFill>
              <a:blip r:embed="rId137"/>
            </p:blipFill>
            <p:spPr>
              <a:xfrm>
                <a:off x="7899400" y="5492750"/>
                <a:ext cx="13335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8" p14:bwMode="auto">
            <p14:nvContentPartPr>
              <p14:cNvPr id="75" name="墨迹 74"/>
              <p14:cNvContentPartPr/>
              <p14:nvPr/>
            </p14:nvContentPartPr>
            <p14:xfrm>
              <a:off x="7981950" y="5359400"/>
              <a:ext cx="254000" cy="349250"/>
            </p14:xfrm>
          </p:contentPart>
        </mc:Choice>
        <mc:Fallback xmlns="">
          <p:pic>
            <p:nvPicPr>
              <p:cNvPr id="75" name="墨迹 74"/>
            </p:nvPicPr>
            <p:blipFill>
              <a:blip r:embed="rId139"/>
            </p:blipFill>
            <p:spPr>
              <a:xfrm>
                <a:off x="7981950" y="5359400"/>
                <a:ext cx="254000" cy="3492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0" p14:bwMode="auto">
            <p14:nvContentPartPr>
              <p14:cNvPr id="76" name="墨迹 75"/>
              <p14:cNvContentPartPr/>
              <p14:nvPr/>
            </p14:nvContentPartPr>
            <p14:xfrm>
              <a:off x="8286750" y="5372100"/>
              <a:ext cx="133350" cy="247650"/>
            </p14:xfrm>
          </p:contentPart>
        </mc:Choice>
        <mc:Fallback xmlns="">
          <p:pic>
            <p:nvPicPr>
              <p:cNvPr id="76" name="墨迹 75"/>
            </p:nvPicPr>
            <p:blipFill>
              <a:blip r:embed="rId141"/>
            </p:blipFill>
            <p:spPr>
              <a:xfrm>
                <a:off x="8286750" y="5372100"/>
                <a:ext cx="133350" cy="247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2" p14:bwMode="auto">
            <p14:nvContentPartPr>
              <p14:cNvPr id="77" name="墨迹 76"/>
              <p14:cNvContentPartPr/>
              <p14:nvPr/>
            </p14:nvContentPartPr>
            <p14:xfrm>
              <a:off x="8420100" y="5568950"/>
              <a:ext cx="12700" cy="82550"/>
            </p14:xfrm>
          </p:contentPart>
        </mc:Choice>
        <mc:Fallback xmlns="">
          <p:pic>
            <p:nvPicPr>
              <p:cNvPr id="77" name="墨迹 76"/>
            </p:nvPicPr>
            <p:blipFill>
              <a:blip r:embed="rId143"/>
            </p:blipFill>
            <p:spPr>
              <a:xfrm>
                <a:off x="8420100" y="5568950"/>
                <a:ext cx="12700" cy="82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4" p14:bwMode="auto">
            <p14:nvContentPartPr>
              <p14:cNvPr id="78" name="墨迹 77"/>
              <p14:cNvContentPartPr/>
              <p14:nvPr/>
            </p14:nvContentPartPr>
            <p14:xfrm>
              <a:off x="8426450" y="5454650"/>
              <a:ext cx="25400" cy="19050"/>
            </p14:xfrm>
          </p:contentPart>
        </mc:Choice>
        <mc:Fallback xmlns="">
          <p:pic>
            <p:nvPicPr>
              <p:cNvPr id="78" name="墨迹 77"/>
            </p:nvPicPr>
            <p:blipFill>
              <a:blip r:embed="rId145"/>
            </p:blipFill>
            <p:spPr>
              <a:xfrm>
                <a:off x="8426450" y="5454650"/>
                <a:ext cx="2540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6" p14:bwMode="auto">
            <p14:nvContentPartPr>
              <p14:cNvPr id="79" name="墨迹 78"/>
              <p14:cNvContentPartPr/>
              <p14:nvPr/>
            </p14:nvContentPartPr>
            <p14:xfrm>
              <a:off x="8585200" y="5480050"/>
              <a:ext cx="12700" cy="360"/>
            </p14:xfrm>
          </p:contentPart>
        </mc:Choice>
        <mc:Fallback xmlns="">
          <p:pic>
            <p:nvPicPr>
              <p:cNvPr id="79" name="墨迹 78"/>
            </p:nvPicPr>
            <p:blipFill>
              <a:blip r:embed="rId38"/>
            </p:blipFill>
            <p:spPr>
              <a:xfrm>
                <a:off x="8585200" y="54800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7" p14:bwMode="auto">
            <p14:nvContentPartPr>
              <p14:cNvPr id="80" name="墨迹 79"/>
              <p14:cNvContentPartPr/>
              <p14:nvPr/>
            </p14:nvContentPartPr>
            <p14:xfrm>
              <a:off x="8769350" y="5295900"/>
              <a:ext cx="114300" cy="323850"/>
            </p14:xfrm>
          </p:contentPart>
        </mc:Choice>
        <mc:Fallback xmlns="">
          <p:pic>
            <p:nvPicPr>
              <p:cNvPr id="80" name="墨迹 79"/>
            </p:nvPicPr>
            <p:blipFill>
              <a:blip r:embed="rId148"/>
            </p:blipFill>
            <p:spPr>
              <a:xfrm>
                <a:off x="8769350" y="5295900"/>
                <a:ext cx="114300" cy="323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9" p14:bwMode="auto">
            <p14:nvContentPartPr>
              <p14:cNvPr id="81" name="墨迹 80"/>
              <p14:cNvContentPartPr/>
              <p14:nvPr/>
            </p14:nvContentPartPr>
            <p14:xfrm>
              <a:off x="8883650" y="5441950"/>
              <a:ext cx="127000" cy="6350"/>
            </p14:xfrm>
          </p:contentPart>
        </mc:Choice>
        <mc:Fallback xmlns="">
          <p:pic>
            <p:nvPicPr>
              <p:cNvPr id="81" name="墨迹 80"/>
            </p:nvPicPr>
            <p:blipFill>
              <a:blip r:embed="rId150"/>
            </p:blipFill>
            <p:spPr>
              <a:xfrm>
                <a:off x="8883650" y="5441950"/>
                <a:ext cx="127000" cy="6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1" p14:bwMode="auto">
            <p14:nvContentPartPr>
              <p14:cNvPr id="82" name="墨迹 81"/>
              <p14:cNvContentPartPr/>
              <p14:nvPr/>
            </p14:nvContentPartPr>
            <p14:xfrm>
              <a:off x="8978900" y="5353050"/>
              <a:ext cx="6350" cy="203200"/>
            </p14:xfrm>
          </p:contentPart>
        </mc:Choice>
        <mc:Fallback xmlns="">
          <p:pic>
            <p:nvPicPr>
              <p:cNvPr id="82" name="墨迹 81"/>
            </p:nvPicPr>
            <p:blipFill>
              <a:blip r:embed="rId152"/>
            </p:blipFill>
            <p:spPr>
              <a:xfrm>
                <a:off x="8978900" y="5353050"/>
                <a:ext cx="6350" cy="203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3" p14:bwMode="auto">
            <p14:nvContentPartPr>
              <p14:cNvPr id="83" name="墨迹 82"/>
              <p14:cNvContentPartPr/>
              <p14:nvPr/>
            </p14:nvContentPartPr>
            <p14:xfrm>
              <a:off x="9061450" y="5340350"/>
              <a:ext cx="171450" cy="241300"/>
            </p14:xfrm>
          </p:contentPart>
        </mc:Choice>
        <mc:Fallback xmlns="">
          <p:pic>
            <p:nvPicPr>
              <p:cNvPr id="83" name="墨迹 82"/>
            </p:nvPicPr>
            <p:blipFill>
              <a:blip r:embed="rId154"/>
            </p:blipFill>
            <p:spPr>
              <a:xfrm>
                <a:off x="9061450" y="5340350"/>
                <a:ext cx="171450" cy="241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5" p14:bwMode="auto">
            <p14:nvContentPartPr>
              <p14:cNvPr id="84" name="墨迹 83"/>
              <p14:cNvContentPartPr/>
              <p14:nvPr/>
            </p14:nvContentPartPr>
            <p14:xfrm>
              <a:off x="9283700" y="5321300"/>
              <a:ext cx="107950" cy="196850"/>
            </p14:xfrm>
          </p:contentPart>
        </mc:Choice>
        <mc:Fallback xmlns="">
          <p:pic>
            <p:nvPicPr>
              <p:cNvPr id="84" name="墨迹 83"/>
            </p:nvPicPr>
            <p:blipFill>
              <a:blip r:embed="rId156"/>
            </p:blipFill>
            <p:spPr>
              <a:xfrm>
                <a:off x="9283700" y="5321300"/>
                <a:ext cx="107950" cy="196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7" p14:bwMode="auto">
            <p14:nvContentPartPr>
              <p14:cNvPr id="85" name="墨迹 84"/>
              <p14:cNvContentPartPr/>
              <p14:nvPr/>
            </p14:nvContentPartPr>
            <p14:xfrm>
              <a:off x="9410700" y="5486400"/>
              <a:ext cx="38100" cy="184150"/>
            </p14:xfrm>
          </p:contentPart>
        </mc:Choice>
        <mc:Fallback xmlns="">
          <p:pic>
            <p:nvPicPr>
              <p:cNvPr id="85" name="墨迹 84"/>
            </p:nvPicPr>
            <p:blipFill>
              <a:blip r:embed="rId158"/>
            </p:blipFill>
            <p:spPr>
              <a:xfrm>
                <a:off x="9410700" y="5486400"/>
                <a:ext cx="38100" cy="1841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9" p14:bwMode="auto">
            <p14:nvContentPartPr>
              <p14:cNvPr id="86" name="墨迹 85"/>
              <p14:cNvContentPartPr/>
              <p14:nvPr/>
            </p14:nvContentPartPr>
            <p14:xfrm>
              <a:off x="9436100" y="5422900"/>
              <a:ext cx="12700" cy="360"/>
            </p14:xfrm>
          </p:contentPart>
        </mc:Choice>
        <mc:Fallback xmlns="">
          <p:pic>
            <p:nvPicPr>
              <p:cNvPr id="86" name="墨迹 85"/>
            </p:nvPicPr>
            <p:blipFill>
              <a:blip r:embed="rId38"/>
            </p:blipFill>
            <p:spPr>
              <a:xfrm>
                <a:off x="9436100" y="54229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0" p14:bwMode="auto">
            <p14:nvContentPartPr>
              <p14:cNvPr id="87" name="墨迹 86"/>
              <p14:cNvContentPartPr/>
              <p14:nvPr/>
            </p14:nvContentPartPr>
            <p14:xfrm>
              <a:off x="9518650" y="5416550"/>
              <a:ext cx="12700" cy="360"/>
            </p14:xfrm>
          </p:contentPart>
        </mc:Choice>
        <mc:Fallback xmlns="">
          <p:pic>
            <p:nvPicPr>
              <p:cNvPr id="87" name="墨迹 86"/>
            </p:nvPicPr>
            <p:blipFill>
              <a:blip r:embed="rId38"/>
            </p:blipFill>
            <p:spPr>
              <a:xfrm>
                <a:off x="9518650" y="54165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1" p14:bwMode="auto">
            <p14:nvContentPartPr>
              <p14:cNvPr id="88" name="墨迹 87"/>
              <p14:cNvContentPartPr/>
              <p14:nvPr/>
            </p14:nvContentPartPr>
            <p14:xfrm>
              <a:off x="9652000" y="5232400"/>
              <a:ext cx="133350" cy="336550"/>
            </p14:xfrm>
          </p:contentPart>
        </mc:Choice>
        <mc:Fallback xmlns="">
          <p:pic>
            <p:nvPicPr>
              <p:cNvPr id="88" name="墨迹 87"/>
            </p:nvPicPr>
            <p:blipFill>
              <a:blip r:embed="rId162"/>
            </p:blipFill>
            <p:spPr>
              <a:xfrm>
                <a:off x="9652000" y="5232400"/>
                <a:ext cx="133350" cy="336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3" p14:bwMode="auto">
            <p14:nvContentPartPr>
              <p14:cNvPr id="89" name="墨迹 88"/>
              <p14:cNvContentPartPr/>
              <p14:nvPr/>
            </p14:nvContentPartPr>
            <p14:xfrm>
              <a:off x="7575550" y="5499100"/>
              <a:ext cx="19050" cy="360"/>
            </p14:xfrm>
          </p:contentPart>
        </mc:Choice>
        <mc:Fallback xmlns="">
          <p:pic>
            <p:nvPicPr>
              <p:cNvPr id="89" name="墨迹 88"/>
            </p:nvPicPr>
            <p:blipFill>
              <a:blip r:embed="rId135"/>
            </p:blipFill>
            <p:spPr>
              <a:xfrm>
                <a:off x="7575550" y="5499100"/>
                <a:ext cx="190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4" p14:bwMode="auto">
            <p14:nvContentPartPr>
              <p14:cNvPr id="90" name="墨迹 89"/>
              <p14:cNvContentPartPr/>
              <p14:nvPr/>
            </p14:nvContentPartPr>
            <p14:xfrm>
              <a:off x="5162550" y="5346700"/>
              <a:ext cx="609600" cy="590550"/>
            </p14:xfrm>
          </p:contentPart>
        </mc:Choice>
        <mc:Fallback xmlns="">
          <p:pic>
            <p:nvPicPr>
              <p:cNvPr id="90" name="墨迹 89"/>
            </p:nvPicPr>
            <p:blipFill>
              <a:blip r:embed="rId165"/>
            </p:blipFill>
            <p:spPr>
              <a:xfrm>
                <a:off x="5162550" y="5346700"/>
                <a:ext cx="609600" cy="590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6" p14:bwMode="auto">
            <p14:nvContentPartPr>
              <p14:cNvPr id="91" name="墨迹 90"/>
              <p14:cNvContentPartPr/>
              <p14:nvPr/>
            </p14:nvContentPartPr>
            <p14:xfrm>
              <a:off x="8051800" y="5187950"/>
              <a:ext cx="895350" cy="609600"/>
            </p14:xfrm>
          </p:contentPart>
        </mc:Choice>
        <mc:Fallback xmlns="">
          <p:pic>
            <p:nvPicPr>
              <p:cNvPr id="91" name="墨迹 90"/>
            </p:nvPicPr>
            <p:blipFill>
              <a:blip r:embed="rId167"/>
            </p:blipFill>
            <p:spPr>
              <a:xfrm>
                <a:off x="8051800" y="5187950"/>
                <a:ext cx="895350" cy="6096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8" p14:bwMode="auto">
            <p14:nvContentPartPr>
              <p14:cNvPr id="92" name="墨迹 91"/>
              <p14:cNvContentPartPr/>
              <p14:nvPr/>
            </p14:nvContentPartPr>
            <p14:xfrm>
              <a:off x="6635750" y="5314950"/>
              <a:ext cx="317500" cy="495300"/>
            </p14:xfrm>
          </p:contentPart>
        </mc:Choice>
        <mc:Fallback xmlns="">
          <p:pic>
            <p:nvPicPr>
              <p:cNvPr id="92" name="墨迹 91"/>
            </p:nvPicPr>
            <p:blipFill>
              <a:blip r:embed="rId169"/>
            </p:blipFill>
            <p:spPr>
              <a:xfrm>
                <a:off x="6635750" y="5314950"/>
                <a:ext cx="317500" cy="495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0" p14:bwMode="auto">
            <p14:nvContentPartPr>
              <p14:cNvPr id="93" name="墨迹 92"/>
              <p14:cNvContentPartPr/>
              <p14:nvPr/>
            </p14:nvContentPartPr>
            <p14:xfrm>
              <a:off x="6032500" y="5861050"/>
              <a:ext cx="279400" cy="12700"/>
            </p14:xfrm>
          </p:contentPart>
        </mc:Choice>
        <mc:Fallback xmlns="">
          <p:pic>
            <p:nvPicPr>
              <p:cNvPr id="93" name="墨迹 92"/>
            </p:nvPicPr>
            <p:blipFill>
              <a:blip r:embed="rId171"/>
            </p:blipFill>
            <p:spPr>
              <a:xfrm>
                <a:off x="6032500" y="5861050"/>
                <a:ext cx="27940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2" p14:bwMode="auto">
            <p14:nvContentPartPr>
              <p14:cNvPr id="94" name="墨迹 93"/>
              <p14:cNvContentPartPr/>
              <p14:nvPr/>
            </p14:nvContentPartPr>
            <p14:xfrm>
              <a:off x="9099550" y="5727700"/>
              <a:ext cx="622300" cy="12700"/>
            </p14:xfrm>
          </p:contentPart>
        </mc:Choice>
        <mc:Fallback xmlns="">
          <p:pic>
            <p:nvPicPr>
              <p:cNvPr id="94" name="墨迹 93"/>
            </p:nvPicPr>
            <p:blipFill>
              <a:blip r:embed="rId173"/>
            </p:blipFill>
            <p:spPr>
              <a:xfrm>
                <a:off x="9099550" y="5727700"/>
                <a:ext cx="62230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4" p14:bwMode="auto">
            <p14:nvContentPartPr>
              <p14:cNvPr id="95" name="墨迹 94"/>
              <p14:cNvContentPartPr/>
              <p14:nvPr/>
            </p14:nvContentPartPr>
            <p14:xfrm>
              <a:off x="6946900" y="5772150"/>
              <a:ext cx="927100" cy="63500"/>
            </p14:xfrm>
          </p:contentPart>
        </mc:Choice>
        <mc:Fallback xmlns="">
          <p:pic>
            <p:nvPicPr>
              <p:cNvPr id="95" name="墨迹 94"/>
            </p:nvPicPr>
            <p:blipFill>
              <a:blip r:embed="rId175"/>
            </p:blipFill>
            <p:spPr>
              <a:xfrm>
                <a:off x="6946900" y="5772150"/>
                <a:ext cx="927100" cy="63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6" p14:bwMode="auto">
            <p14:nvContentPartPr>
              <p14:cNvPr id="96" name="墨迹 95"/>
              <p14:cNvContentPartPr/>
              <p14:nvPr/>
            </p14:nvContentPartPr>
            <p14:xfrm>
              <a:off x="6883400" y="5372100"/>
              <a:ext cx="12700" cy="360"/>
            </p14:xfrm>
          </p:contentPart>
        </mc:Choice>
        <mc:Fallback xmlns="">
          <p:pic>
            <p:nvPicPr>
              <p:cNvPr id="96" name="墨迹 95"/>
            </p:nvPicPr>
            <p:blipFill>
              <a:blip r:embed="rId38"/>
            </p:blipFill>
            <p:spPr>
              <a:xfrm>
                <a:off x="6883400" y="53721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7" p14:bwMode="auto">
            <p14:nvContentPartPr>
              <p14:cNvPr id="97" name="墨迹 96"/>
              <p14:cNvContentPartPr/>
              <p14:nvPr/>
            </p14:nvContentPartPr>
            <p14:xfrm>
              <a:off x="7569200" y="4178300"/>
              <a:ext cx="95250" cy="215900"/>
            </p14:xfrm>
          </p:contentPart>
        </mc:Choice>
        <mc:Fallback xmlns="">
          <p:pic>
            <p:nvPicPr>
              <p:cNvPr id="97" name="墨迹 96"/>
            </p:nvPicPr>
            <p:blipFill>
              <a:blip r:embed="rId178"/>
            </p:blipFill>
            <p:spPr>
              <a:xfrm>
                <a:off x="7569200" y="4178300"/>
                <a:ext cx="95250" cy="2159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9" p14:bwMode="auto">
            <p14:nvContentPartPr>
              <p14:cNvPr id="98" name="墨迹 97"/>
              <p14:cNvContentPartPr/>
              <p14:nvPr/>
            </p14:nvContentPartPr>
            <p14:xfrm>
              <a:off x="7664450" y="4127500"/>
              <a:ext cx="1022350" cy="266700"/>
            </p14:xfrm>
          </p:contentPart>
        </mc:Choice>
        <mc:Fallback xmlns="">
          <p:pic>
            <p:nvPicPr>
              <p:cNvPr id="98" name="墨迹 97"/>
            </p:nvPicPr>
            <p:blipFill>
              <a:blip r:embed="rId180"/>
            </p:blipFill>
            <p:spPr>
              <a:xfrm>
                <a:off x="7664450" y="4127500"/>
                <a:ext cx="1022350" cy="266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1" p14:bwMode="auto">
            <p14:nvContentPartPr>
              <p14:cNvPr id="99" name="墨迹 98"/>
              <p14:cNvContentPartPr/>
              <p14:nvPr/>
            </p14:nvContentPartPr>
            <p14:xfrm>
              <a:off x="7658100" y="4413250"/>
              <a:ext cx="984250" cy="19050"/>
            </p14:xfrm>
          </p:contentPart>
        </mc:Choice>
        <mc:Fallback xmlns="">
          <p:pic>
            <p:nvPicPr>
              <p:cNvPr id="99" name="墨迹 98"/>
            </p:nvPicPr>
            <p:blipFill>
              <a:blip r:embed="rId182"/>
            </p:blipFill>
            <p:spPr>
              <a:xfrm>
                <a:off x="7658100" y="4413250"/>
                <a:ext cx="98425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3" p14:bwMode="auto">
            <p14:nvContentPartPr>
              <p14:cNvPr id="100" name="墨迹 99"/>
              <p14:cNvContentPartPr/>
              <p14:nvPr/>
            </p14:nvContentPartPr>
            <p14:xfrm>
              <a:off x="6584950" y="673100"/>
              <a:ext cx="139700" cy="444500"/>
            </p14:xfrm>
          </p:contentPart>
        </mc:Choice>
        <mc:Fallback xmlns="">
          <p:pic>
            <p:nvPicPr>
              <p:cNvPr id="100" name="墨迹 99"/>
            </p:nvPicPr>
            <p:blipFill>
              <a:blip r:embed="rId184"/>
            </p:blipFill>
            <p:spPr>
              <a:xfrm>
                <a:off x="6584950" y="673100"/>
                <a:ext cx="139700" cy="444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5" p14:bwMode="auto">
            <p14:nvContentPartPr>
              <p14:cNvPr id="101" name="墨迹 100"/>
              <p14:cNvContentPartPr/>
              <p14:nvPr/>
            </p14:nvContentPartPr>
            <p14:xfrm>
              <a:off x="6489700" y="952500"/>
              <a:ext cx="412750" cy="69850"/>
            </p14:xfrm>
          </p:contentPart>
        </mc:Choice>
        <mc:Fallback xmlns="">
          <p:pic>
            <p:nvPicPr>
              <p:cNvPr id="101" name="墨迹 100"/>
            </p:nvPicPr>
            <p:blipFill>
              <a:blip r:embed="rId186"/>
            </p:blipFill>
            <p:spPr>
              <a:xfrm>
                <a:off x="6489700" y="952500"/>
                <a:ext cx="412750" cy="69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7" p14:bwMode="auto">
            <p14:nvContentPartPr>
              <p14:cNvPr id="102" name="墨迹 101"/>
              <p14:cNvContentPartPr/>
              <p14:nvPr/>
            </p14:nvContentPartPr>
            <p14:xfrm>
              <a:off x="6915150" y="1054100"/>
              <a:ext cx="6350" cy="120650"/>
            </p14:xfrm>
          </p:contentPart>
        </mc:Choice>
        <mc:Fallback xmlns="">
          <p:pic>
            <p:nvPicPr>
              <p:cNvPr id="102" name="墨迹 101"/>
            </p:nvPicPr>
            <p:blipFill>
              <a:blip r:embed="rId188"/>
            </p:blipFill>
            <p:spPr>
              <a:xfrm>
                <a:off x="6915150" y="1054100"/>
                <a:ext cx="6350" cy="120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9" p14:bwMode="auto">
            <p14:nvContentPartPr>
              <p14:cNvPr id="103" name="墨迹 102"/>
              <p14:cNvContentPartPr/>
              <p14:nvPr/>
            </p14:nvContentPartPr>
            <p14:xfrm>
              <a:off x="7010400" y="774700"/>
              <a:ext cx="25400" cy="57150"/>
            </p14:xfrm>
          </p:contentPart>
        </mc:Choice>
        <mc:Fallback xmlns="">
          <p:pic>
            <p:nvPicPr>
              <p:cNvPr id="103" name="墨迹 102"/>
            </p:nvPicPr>
            <p:blipFill>
              <a:blip r:embed="rId190"/>
            </p:blipFill>
            <p:spPr>
              <a:xfrm>
                <a:off x="7010400" y="774700"/>
                <a:ext cx="25400" cy="571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1" p14:bwMode="auto">
            <p14:nvContentPartPr>
              <p14:cNvPr id="104" name="墨迹 103"/>
              <p14:cNvContentPartPr/>
              <p14:nvPr/>
            </p14:nvContentPartPr>
            <p14:xfrm>
              <a:off x="7232650" y="863600"/>
              <a:ext cx="120650" cy="25400"/>
            </p14:xfrm>
          </p:contentPart>
        </mc:Choice>
        <mc:Fallback xmlns="">
          <p:pic>
            <p:nvPicPr>
              <p:cNvPr id="104" name="墨迹 103"/>
            </p:nvPicPr>
            <p:blipFill>
              <a:blip r:embed="rId192"/>
            </p:blipFill>
            <p:spPr>
              <a:xfrm>
                <a:off x="7232650" y="863600"/>
                <a:ext cx="120650" cy="25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3" p14:bwMode="auto">
            <p14:nvContentPartPr>
              <p14:cNvPr id="105" name="墨迹 104"/>
              <p14:cNvContentPartPr/>
              <p14:nvPr/>
            </p14:nvContentPartPr>
            <p14:xfrm>
              <a:off x="7213600" y="927100"/>
              <a:ext cx="127000" cy="44450"/>
            </p14:xfrm>
          </p:contentPart>
        </mc:Choice>
        <mc:Fallback xmlns="">
          <p:pic>
            <p:nvPicPr>
              <p:cNvPr id="105" name="墨迹 104"/>
            </p:nvPicPr>
            <p:blipFill>
              <a:blip r:embed="rId194"/>
            </p:blipFill>
            <p:spPr>
              <a:xfrm>
                <a:off x="7213600" y="927100"/>
                <a:ext cx="127000" cy="44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5" p14:bwMode="auto">
            <p14:nvContentPartPr>
              <p14:cNvPr id="106" name="墨迹 105"/>
              <p14:cNvContentPartPr/>
              <p14:nvPr/>
            </p14:nvContentPartPr>
            <p14:xfrm>
              <a:off x="9499600" y="762000"/>
              <a:ext cx="209550" cy="25400"/>
            </p14:xfrm>
          </p:contentPart>
        </mc:Choice>
        <mc:Fallback xmlns="">
          <p:pic>
            <p:nvPicPr>
              <p:cNvPr id="106" name="墨迹 105"/>
            </p:nvPicPr>
            <p:blipFill>
              <a:blip r:embed="rId196"/>
            </p:blipFill>
            <p:spPr>
              <a:xfrm>
                <a:off x="9499600" y="762000"/>
                <a:ext cx="209550" cy="25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7" p14:bwMode="auto">
            <p14:nvContentPartPr>
              <p14:cNvPr id="107" name="墨迹 106"/>
              <p14:cNvContentPartPr/>
              <p14:nvPr/>
            </p14:nvContentPartPr>
            <p14:xfrm>
              <a:off x="9550400" y="571500"/>
              <a:ext cx="38100" cy="266700"/>
            </p14:xfrm>
          </p:contentPart>
        </mc:Choice>
        <mc:Fallback xmlns="">
          <p:pic>
            <p:nvPicPr>
              <p:cNvPr id="107" name="墨迹 106"/>
            </p:nvPicPr>
            <p:blipFill>
              <a:blip r:embed="rId198"/>
            </p:blipFill>
            <p:spPr>
              <a:xfrm>
                <a:off x="9550400" y="571500"/>
                <a:ext cx="38100" cy="266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9" p14:bwMode="auto">
            <p14:nvContentPartPr>
              <p14:cNvPr id="108" name="墨迹 107"/>
              <p14:cNvContentPartPr/>
              <p14:nvPr/>
            </p14:nvContentPartPr>
            <p14:xfrm>
              <a:off x="9747250" y="628650"/>
              <a:ext cx="25400" cy="342900"/>
            </p14:xfrm>
          </p:contentPart>
        </mc:Choice>
        <mc:Fallback xmlns="">
          <p:pic>
            <p:nvPicPr>
              <p:cNvPr id="108" name="墨迹 107"/>
            </p:nvPicPr>
            <p:blipFill>
              <a:blip r:embed="rId200"/>
            </p:blipFill>
            <p:spPr>
              <a:xfrm>
                <a:off x="9747250" y="628650"/>
                <a:ext cx="25400" cy="3429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1" p14:bwMode="auto">
            <p14:nvContentPartPr>
              <p14:cNvPr id="109" name="墨迹 108"/>
              <p14:cNvContentPartPr/>
              <p14:nvPr/>
            </p14:nvContentPartPr>
            <p14:xfrm>
              <a:off x="9823450" y="546100"/>
              <a:ext cx="654050" cy="400050"/>
            </p14:xfrm>
          </p:contentPart>
        </mc:Choice>
        <mc:Fallback xmlns="">
          <p:pic>
            <p:nvPicPr>
              <p:cNvPr id="109" name="墨迹 108"/>
            </p:nvPicPr>
            <p:blipFill>
              <a:blip r:embed="rId202"/>
            </p:blipFill>
            <p:spPr>
              <a:xfrm>
                <a:off x="9823450" y="546100"/>
                <a:ext cx="654050" cy="400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3" p14:bwMode="auto">
            <p14:nvContentPartPr>
              <p14:cNvPr id="110" name="墨迹 109"/>
              <p14:cNvContentPartPr/>
              <p14:nvPr/>
            </p14:nvContentPartPr>
            <p14:xfrm>
              <a:off x="9785350" y="1003300"/>
              <a:ext cx="609600" cy="12700"/>
            </p14:xfrm>
          </p:contentPart>
        </mc:Choice>
        <mc:Fallback xmlns="">
          <p:pic>
            <p:nvPicPr>
              <p:cNvPr id="110" name="墨迹 109"/>
            </p:nvPicPr>
            <p:blipFill>
              <a:blip r:embed="rId204"/>
            </p:blipFill>
            <p:spPr>
              <a:xfrm>
                <a:off x="9785350" y="1003300"/>
                <a:ext cx="60960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5" p14:bwMode="auto">
            <p14:nvContentPartPr>
              <p14:cNvPr id="111" name="墨迹 110"/>
              <p14:cNvContentPartPr/>
              <p14:nvPr/>
            </p14:nvContentPartPr>
            <p14:xfrm>
              <a:off x="7137400" y="1619250"/>
              <a:ext cx="260350" cy="360"/>
            </p14:xfrm>
          </p:contentPart>
        </mc:Choice>
        <mc:Fallback xmlns="">
          <p:pic>
            <p:nvPicPr>
              <p:cNvPr id="111" name="墨迹 110"/>
            </p:nvPicPr>
            <p:blipFill>
              <a:blip r:embed="rId206"/>
            </p:blipFill>
            <p:spPr>
              <a:xfrm>
                <a:off x="7137400" y="1619250"/>
                <a:ext cx="2603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7" p14:bwMode="auto">
            <p14:nvContentPartPr>
              <p14:cNvPr id="112" name="墨迹 111"/>
              <p14:cNvContentPartPr/>
              <p14:nvPr/>
            </p14:nvContentPartPr>
            <p14:xfrm>
              <a:off x="7366000" y="1492250"/>
              <a:ext cx="222250" cy="247650"/>
            </p14:xfrm>
          </p:contentPart>
        </mc:Choice>
        <mc:Fallback xmlns="">
          <p:pic>
            <p:nvPicPr>
              <p:cNvPr id="112" name="墨迹 111"/>
            </p:nvPicPr>
            <p:blipFill>
              <a:blip r:embed="rId208"/>
            </p:blipFill>
            <p:spPr>
              <a:xfrm>
                <a:off x="7366000" y="1492250"/>
                <a:ext cx="222250" cy="247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9" p14:bwMode="auto">
            <p14:nvContentPartPr>
              <p14:cNvPr id="113" name="墨迹 112"/>
              <p14:cNvContentPartPr/>
              <p14:nvPr/>
            </p14:nvContentPartPr>
            <p14:xfrm>
              <a:off x="7626350" y="1492250"/>
              <a:ext cx="158750" cy="209550"/>
            </p14:xfrm>
          </p:contentPart>
        </mc:Choice>
        <mc:Fallback xmlns="">
          <p:pic>
            <p:nvPicPr>
              <p:cNvPr id="113" name="墨迹 112"/>
            </p:nvPicPr>
            <p:blipFill>
              <a:blip r:embed="rId210"/>
            </p:blipFill>
            <p:spPr>
              <a:xfrm>
                <a:off x="7626350" y="1492250"/>
                <a:ext cx="158750" cy="209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1" p14:bwMode="auto">
            <p14:nvContentPartPr>
              <p14:cNvPr id="114" name="墨迹 113"/>
              <p14:cNvContentPartPr/>
              <p14:nvPr/>
            </p14:nvContentPartPr>
            <p14:xfrm>
              <a:off x="7791450" y="1638300"/>
              <a:ext cx="63500" cy="114300"/>
            </p14:xfrm>
          </p:contentPart>
        </mc:Choice>
        <mc:Fallback xmlns="">
          <p:pic>
            <p:nvPicPr>
              <p:cNvPr id="114" name="墨迹 113"/>
            </p:nvPicPr>
            <p:blipFill>
              <a:blip r:embed="rId212"/>
            </p:blipFill>
            <p:spPr>
              <a:xfrm>
                <a:off x="7791450" y="1638300"/>
                <a:ext cx="63500" cy="114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3" p14:bwMode="auto">
            <p14:nvContentPartPr>
              <p14:cNvPr id="115" name="墨迹 114"/>
              <p14:cNvContentPartPr/>
              <p14:nvPr/>
            </p14:nvContentPartPr>
            <p14:xfrm>
              <a:off x="7835900" y="1562100"/>
              <a:ext cx="19050" cy="6350"/>
            </p14:xfrm>
          </p:contentPart>
        </mc:Choice>
        <mc:Fallback xmlns="">
          <p:pic>
            <p:nvPicPr>
              <p:cNvPr id="115" name="墨迹 114"/>
            </p:nvPicPr>
            <p:blipFill>
              <a:blip r:embed="rId214"/>
            </p:blipFill>
            <p:spPr>
              <a:xfrm>
                <a:off x="7835900" y="1562100"/>
                <a:ext cx="19050" cy="6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5" p14:bwMode="auto">
            <p14:nvContentPartPr>
              <p14:cNvPr id="116" name="墨迹 115"/>
              <p14:cNvContentPartPr/>
              <p14:nvPr/>
            </p14:nvContentPartPr>
            <p14:xfrm>
              <a:off x="8007350" y="1587500"/>
              <a:ext cx="12700" cy="360"/>
            </p14:xfrm>
          </p:contentPart>
        </mc:Choice>
        <mc:Fallback xmlns="">
          <p:pic>
            <p:nvPicPr>
              <p:cNvPr id="116" name="墨迹 115"/>
            </p:nvPicPr>
            <p:blipFill>
              <a:blip r:embed="rId38"/>
            </p:blipFill>
            <p:spPr>
              <a:xfrm>
                <a:off x="8007350" y="15875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6" p14:bwMode="auto">
            <p14:nvContentPartPr>
              <p14:cNvPr id="117" name="墨迹 116"/>
              <p14:cNvContentPartPr/>
              <p14:nvPr/>
            </p14:nvContentPartPr>
            <p14:xfrm>
              <a:off x="8070850" y="1422400"/>
              <a:ext cx="146050" cy="241300"/>
            </p14:xfrm>
          </p:contentPart>
        </mc:Choice>
        <mc:Fallback xmlns="">
          <p:pic>
            <p:nvPicPr>
              <p:cNvPr id="117" name="墨迹 116"/>
            </p:nvPicPr>
            <p:blipFill>
              <a:blip r:embed="rId217"/>
            </p:blipFill>
            <p:spPr>
              <a:xfrm>
                <a:off x="8070850" y="1422400"/>
                <a:ext cx="146050" cy="241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8" p14:bwMode="auto">
            <p14:nvContentPartPr>
              <p14:cNvPr id="118" name="墨迹 117"/>
              <p14:cNvContentPartPr/>
              <p14:nvPr/>
            </p14:nvContentPartPr>
            <p14:xfrm>
              <a:off x="8248650" y="1593850"/>
              <a:ext cx="12700" cy="114300"/>
            </p14:xfrm>
          </p:contentPart>
        </mc:Choice>
        <mc:Fallback xmlns="">
          <p:pic>
            <p:nvPicPr>
              <p:cNvPr id="118" name="墨迹 117"/>
            </p:nvPicPr>
            <p:blipFill>
              <a:blip r:embed="rId219"/>
            </p:blipFill>
            <p:spPr>
              <a:xfrm>
                <a:off x="8248650" y="1593850"/>
                <a:ext cx="12700" cy="114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0" p14:bwMode="auto">
            <p14:nvContentPartPr>
              <p14:cNvPr id="119" name="墨迹 118"/>
              <p14:cNvContentPartPr/>
              <p14:nvPr/>
            </p14:nvContentPartPr>
            <p14:xfrm>
              <a:off x="8248650" y="1511300"/>
              <a:ext cx="25400" cy="19050"/>
            </p14:xfrm>
          </p:contentPart>
        </mc:Choice>
        <mc:Fallback xmlns="">
          <p:pic>
            <p:nvPicPr>
              <p:cNvPr id="119" name="墨迹 118"/>
            </p:nvPicPr>
            <p:blipFill>
              <a:blip r:embed="rId221"/>
            </p:blipFill>
            <p:spPr>
              <a:xfrm>
                <a:off x="8248650" y="1511300"/>
                <a:ext cx="2540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2" p14:bwMode="auto">
            <p14:nvContentPartPr>
              <p14:cNvPr id="120" name="墨迹 119"/>
              <p14:cNvContentPartPr/>
              <p14:nvPr/>
            </p14:nvContentPartPr>
            <p14:xfrm>
              <a:off x="8420100" y="1549400"/>
              <a:ext cx="120650" cy="360"/>
            </p14:xfrm>
          </p:contentPart>
        </mc:Choice>
        <mc:Fallback xmlns="">
          <p:pic>
            <p:nvPicPr>
              <p:cNvPr id="120" name="墨迹 119"/>
            </p:nvPicPr>
            <p:blipFill>
              <a:blip r:embed="rId223"/>
            </p:blipFill>
            <p:spPr>
              <a:xfrm>
                <a:off x="8420100" y="1549400"/>
                <a:ext cx="1206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4" p14:bwMode="auto">
            <p14:nvContentPartPr>
              <p14:cNvPr id="121" name="墨迹 120"/>
              <p14:cNvContentPartPr/>
              <p14:nvPr/>
            </p14:nvContentPartPr>
            <p14:xfrm>
              <a:off x="8464550" y="1466850"/>
              <a:ext cx="19050" cy="184150"/>
            </p14:xfrm>
          </p:contentPart>
        </mc:Choice>
        <mc:Fallback xmlns="">
          <p:pic>
            <p:nvPicPr>
              <p:cNvPr id="121" name="墨迹 120"/>
            </p:nvPicPr>
            <p:blipFill>
              <a:blip r:embed="rId225"/>
            </p:blipFill>
            <p:spPr>
              <a:xfrm>
                <a:off x="8464550" y="1466850"/>
                <a:ext cx="19050" cy="1841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6" p14:bwMode="auto">
            <p14:nvContentPartPr>
              <p14:cNvPr id="122" name="墨迹 121"/>
              <p14:cNvContentPartPr/>
              <p14:nvPr/>
            </p14:nvContentPartPr>
            <p14:xfrm>
              <a:off x="8807450" y="1435100"/>
              <a:ext cx="127000" cy="215900"/>
            </p14:xfrm>
          </p:contentPart>
        </mc:Choice>
        <mc:Fallback xmlns="">
          <p:pic>
            <p:nvPicPr>
              <p:cNvPr id="122" name="墨迹 121"/>
            </p:nvPicPr>
            <p:blipFill>
              <a:blip r:embed="rId227"/>
            </p:blipFill>
            <p:spPr>
              <a:xfrm>
                <a:off x="8807450" y="1435100"/>
                <a:ext cx="127000" cy="2159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8" p14:bwMode="auto">
            <p14:nvContentPartPr>
              <p14:cNvPr id="123" name="墨迹 122"/>
              <p14:cNvContentPartPr/>
              <p14:nvPr/>
            </p14:nvContentPartPr>
            <p14:xfrm>
              <a:off x="8953500" y="1574800"/>
              <a:ext cx="44450" cy="241300"/>
            </p14:xfrm>
          </p:contentPart>
        </mc:Choice>
        <mc:Fallback xmlns="">
          <p:pic>
            <p:nvPicPr>
              <p:cNvPr id="123" name="墨迹 122"/>
            </p:nvPicPr>
            <p:blipFill>
              <a:blip r:embed="rId229"/>
            </p:blipFill>
            <p:spPr>
              <a:xfrm>
                <a:off x="8953500" y="1574800"/>
                <a:ext cx="44450" cy="241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0" p14:bwMode="auto">
            <p14:nvContentPartPr>
              <p14:cNvPr id="124" name="墨迹 123"/>
              <p14:cNvContentPartPr/>
              <p14:nvPr/>
            </p14:nvContentPartPr>
            <p14:xfrm>
              <a:off x="8978900" y="1492250"/>
              <a:ext cx="12700" cy="360"/>
            </p14:xfrm>
          </p:contentPart>
        </mc:Choice>
        <mc:Fallback xmlns="">
          <p:pic>
            <p:nvPicPr>
              <p:cNvPr id="124" name="墨迹 123"/>
            </p:nvPicPr>
            <p:blipFill>
              <a:blip r:embed="rId38"/>
            </p:blipFill>
            <p:spPr>
              <a:xfrm>
                <a:off x="8978900" y="14922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1" p14:bwMode="auto">
            <p14:nvContentPartPr>
              <p14:cNvPr id="125" name="墨迹 124"/>
              <p14:cNvContentPartPr/>
              <p14:nvPr/>
            </p14:nvContentPartPr>
            <p14:xfrm>
              <a:off x="9017000" y="1390650"/>
              <a:ext cx="101600" cy="95250"/>
            </p14:xfrm>
          </p:contentPart>
        </mc:Choice>
        <mc:Fallback xmlns="">
          <p:pic>
            <p:nvPicPr>
              <p:cNvPr id="125" name="墨迹 124"/>
            </p:nvPicPr>
            <p:blipFill>
              <a:blip r:embed="rId232"/>
            </p:blipFill>
            <p:spPr>
              <a:xfrm>
                <a:off x="9017000" y="1390650"/>
                <a:ext cx="101600" cy="952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3" p14:bwMode="auto">
            <p14:nvContentPartPr>
              <p14:cNvPr id="126" name="墨迹 125"/>
              <p14:cNvContentPartPr/>
              <p14:nvPr/>
            </p14:nvContentPartPr>
            <p14:xfrm>
              <a:off x="9201150" y="1530350"/>
              <a:ext cx="50800" cy="360"/>
            </p14:xfrm>
          </p:contentPart>
        </mc:Choice>
        <mc:Fallback xmlns="">
          <p:pic>
            <p:nvPicPr>
              <p:cNvPr id="126" name="墨迹 125"/>
            </p:nvPicPr>
            <p:blipFill>
              <a:blip r:embed="rId234"/>
            </p:blipFill>
            <p:spPr>
              <a:xfrm>
                <a:off x="9201150" y="1530350"/>
                <a:ext cx="508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5" p14:bwMode="auto">
            <p14:nvContentPartPr>
              <p14:cNvPr id="127" name="墨迹 126"/>
              <p14:cNvContentPartPr/>
              <p14:nvPr/>
            </p14:nvContentPartPr>
            <p14:xfrm>
              <a:off x="9232900" y="1504950"/>
              <a:ext cx="360" cy="82550"/>
            </p14:xfrm>
          </p:contentPart>
        </mc:Choice>
        <mc:Fallback xmlns="">
          <p:pic>
            <p:nvPicPr>
              <p:cNvPr id="127" name="墨迹 126"/>
            </p:nvPicPr>
            <p:blipFill>
              <a:blip r:embed="rId236"/>
            </p:blipFill>
            <p:spPr>
              <a:xfrm>
                <a:off x="9232900" y="1504950"/>
                <a:ext cx="360" cy="82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7" p14:bwMode="auto">
            <p14:nvContentPartPr>
              <p14:cNvPr id="128" name="墨迹 127"/>
              <p14:cNvContentPartPr/>
              <p14:nvPr/>
            </p14:nvContentPartPr>
            <p14:xfrm>
              <a:off x="9347200" y="1390650"/>
              <a:ext cx="152400" cy="247650"/>
            </p14:xfrm>
          </p:contentPart>
        </mc:Choice>
        <mc:Fallback xmlns="">
          <p:pic>
            <p:nvPicPr>
              <p:cNvPr id="128" name="墨迹 127"/>
            </p:nvPicPr>
            <p:blipFill>
              <a:blip r:embed="rId238"/>
            </p:blipFill>
            <p:spPr>
              <a:xfrm>
                <a:off x="9347200" y="1390650"/>
                <a:ext cx="152400" cy="247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9" p14:bwMode="auto">
            <p14:nvContentPartPr>
              <p14:cNvPr id="129" name="墨迹 128"/>
              <p14:cNvContentPartPr/>
              <p14:nvPr/>
            </p14:nvContentPartPr>
            <p14:xfrm>
              <a:off x="9518650" y="1530350"/>
              <a:ext cx="57150" cy="196850"/>
            </p14:xfrm>
          </p:contentPart>
        </mc:Choice>
        <mc:Fallback xmlns="">
          <p:pic>
            <p:nvPicPr>
              <p:cNvPr id="129" name="墨迹 128"/>
            </p:nvPicPr>
            <p:blipFill>
              <a:blip r:embed="rId240"/>
            </p:blipFill>
            <p:spPr>
              <a:xfrm>
                <a:off x="9518650" y="1530350"/>
                <a:ext cx="57150" cy="196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1" p14:bwMode="auto">
            <p14:nvContentPartPr>
              <p14:cNvPr id="130" name="墨迹 129"/>
              <p14:cNvContentPartPr/>
              <p14:nvPr/>
            </p14:nvContentPartPr>
            <p14:xfrm>
              <a:off x="9531350" y="1466850"/>
              <a:ext cx="25400" cy="12700"/>
            </p14:xfrm>
          </p:contentPart>
        </mc:Choice>
        <mc:Fallback xmlns="">
          <p:pic>
            <p:nvPicPr>
              <p:cNvPr id="130" name="墨迹 129"/>
            </p:nvPicPr>
            <p:blipFill>
              <a:blip r:embed="rId242"/>
            </p:blipFill>
            <p:spPr>
              <a:xfrm>
                <a:off x="9531350" y="1466850"/>
                <a:ext cx="2540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3" p14:bwMode="auto">
            <p14:nvContentPartPr>
              <p14:cNvPr id="131" name="墨迹 130"/>
              <p14:cNvContentPartPr/>
              <p14:nvPr/>
            </p14:nvContentPartPr>
            <p14:xfrm>
              <a:off x="9664700" y="1492250"/>
              <a:ext cx="12700" cy="360"/>
            </p14:xfrm>
          </p:contentPart>
        </mc:Choice>
        <mc:Fallback xmlns="">
          <p:pic>
            <p:nvPicPr>
              <p:cNvPr id="131" name="墨迹 130"/>
            </p:nvPicPr>
            <p:blipFill>
              <a:blip r:embed="rId38"/>
            </p:blipFill>
            <p:spPr>
              <a:xfrm>
                <a:off x="9664700" y="14922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4" p14:bwMode="auto">
            <p14:nvContentPartPr>
              <p14:cNvPr id="132" name="墨迹 131"/>
              <p14:cNvContentPartPr/>
              <p14:nvPr/>
            </p14:nvContentPartPr>
            <p14:xfrm>
              <a:off x="9728200" y="1333500"/>
              <a:ext cx="222250" cy="323850"/>
            </p14:xfrm>
          </p:contentPart>
        </mc:Choice>
        <mc:Fallback xmlns="">
          <p:pic>
            <p:nvPicPr>
              <p:cNvPr id="132" name="墨迹 131"/>
            </p:nvPicPr>
            <p:blipFill>
              <a:blip r:embed="rId245"/>
            </p:blipFill>
            <p:spPr>
              <a:xfrm>
                <a:off x="9728200" y="1333500"/>
                <a:ext cx="222250" cy="323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6" p14:bwMode="auto">
            <p14:nvContentPartPr>
              <p14:cNvPr id="133" name="墨迹 132"/>
              <p14:cNvContentPartPr/>
              <p14:nvPr/>
            </p14:nvContentPartPr>
            <p14:xfrm>
              <a:off x="7162800" y="3041650"/>
              <a:ext cx="152400" cy="12700"/>
            </p14:xfrm>
          </p:contentPart>
        </mc:Choice>
        <mc:Fallback xmlns="">
          <p:pic>
            <p:nvPicPr>
              <p:cNvPr id="133" name="墨迹 132"/>
            </p:nvPicPr>
            <p:blipFill>
              <a:blip r:embed="rId247"/>
            </p:blipFill>
            <p:spPr>
              <a:xfrm>
                <a:off x="7162800" y="3041650"/>
                <a:ext cx="15240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8" p14:bwMode="auto">
            <p14:nvContentPartPr>
              <p14:cNvPr id="134" name="墨迹 133"/>
              <p14:cNvContentPartPr/>
              <p14:nvPr/>
            </p14:nvContentPartPr>
            <p14:xfrm>
              <a:off x="7283450" y="2882900"/>
              <a:ext cx="317500" cy="336550"/>
            </p14:xfrm>
          </p:contentPart>
        </mc:Choice>
        <mc:Fallback xmlns="">
          <p:pic>
            <p:nvPicPr>
              <p:cNvPr id="134" name="墨迹 133"/>
            </p:nvPicPr>
            <p:blipFill>
              <a:blip r:embed="rId249"/>
            </p:blipFill>
            <p:spPr>
              <a:xfrm>
                <a:off x="7283450" y="2882900"/>
                <a:ext cx="317500" cy="336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0" p14:bwMode="auto">
            <p14:nvContentPartPr>
              <p14:cNvPr id="135" name="墨迹 134"/>
              <p14:cNvContentPartPr/>
              <p14:nvPr/>
            </p14:nvContentPartPr>
            <p14:xfrm>
              <a:off x="7683500" y="3003550"/>
              <a:ext cx="31750" cy="19050"/>
            </p14:xfrm>
          </p:contentPart>
        </mc:Choice>
        <mc:Fallback xmlns="">
          <p:pic>
            <p:nvPicPr>
              <p:cNvPr id="135" name="墨迹 134"/>
            </p:nvPicPr>
            <p:blipFill>
              <a:blip r:embed="rId251"/>
            </p:blipFill>
            <p:spPr>
              <a:xfrm>
                <a:off x="7683500" y="3003550"/>
                <a:ext cx="3175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2" p14:bwMode="auto">
            <p14:nvContentPartPr>
              <p14:cNvPr id="136" name="墨迹 135"/>
              <p14:cNvContentPartPr/>
              <p14:nvPr/>
            </p14:nvContentPartPr>
            <p14:xfrm>
              <a:off x="7804150" y="2838450"/>
              <a:ext cx="203200" cy="330200"/>
            </p14:xfrm>
          </p:contentPart>
        </mc:Choice>
        <mc:Fallback xmlns="">
          <p:pic>
            <p:nvPicPr>
              <p:cNvPr id="136" name="墨迹 135"/>
            </p:nvPicPr>
            <p:blipFill>
              <a:blip r:embed="rId253"/>
            </p:blipFill>
            <p:spPr>
              <a:xfrm>
                <a:off x="7804150" y="2838450"/>
                <a:ext cx="203200" cy="330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4" p14:bwMode="auto">
            <p14:nvContentPartPr>
              <p14:cNvPr id="137" name="墨迹 136"/>
              <p14:cNvContentPartPr/>
              <p14:nvPr/>
            </p14:nvContentPartPr>
            <p14:xfrm>
              <a:off x="8058150" y="3067050"/>
              <a:ext cx="50800" cy="165100"/>
            </p14:xfrm>
          </p:contentPart>
        </mc:Choice>
        <mc:Fallback xmlns="">
          <p:pic>
            <p:nvPicPr>
              <p:cNvPr id="137" name="墨迹 136"/>
            </p:nvPicPr>
            <p:blipFill>
              <a:blip r:embed="rId255"/>
            </p:blipFill>
            <p:spPr>
              <a:xfrm>
                <a:off x="8058150" y="3067050"/>
                <a:ext cx="50800" cy="165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6" p14:bwMode="auto">
            <p14:nvContentPartPr>
              <p14:cNvPr id="138" name="墨迹 137"/>
              <p14:cNvContentPartPr/>
              <p14:nvPr/>
            </p14:nvContentPartPr>
            <p14:xfrm>
              <a:off x="8083550" y="2946400"/>
              <a:ext cx="360" cy="50800"/>
            </p14:xfrm>
          </p:contentPart>
        </mc:Choice>
        <mc:Fallback xmlns="">
          <p:pic>
            <p:nvPicPr>
              <p:cNvPr id="138" name="墨迹 137"/>
            </p:nvPicPr>
            <p:blipFill>
              <a:blip r:embed="rId127"/>
            </p:blipFill>
            <p:spPr>
              <a:xfrm>
                <a:off x="8083550" y="2946400"/>
                <a:ext cx="360" cy="508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7" p14:bwMode="auto">
            <p14:nvContentPartPr>
              <p14:cNvPr id="139" name="墨迹 138"/>
              <p14:cNvContentPartPr/>
              <p14:nvPr/>
            </p14:nvContentPartPr>
            <p14:xfrm>
              <a:off x="8261350" y="2984500"/>
              <a:ext cx="31750" cy="38100"/>
            </p14:xfrm>
          </p:contentPart>
        </mc:Choice>
        <mc:Fallback xmlns="">
          <p:pic>
            <p:nvPicPr>
              <p:cNvPr id="139" name="墨迹 138"/>
            </p:nvPicPr>
            <p:blipFill>
              <a:blip r:embed="rId258"/>
            </p:blipFill>
            <p:spPr>
              <a:xfrm>
                <a:off x="8261350" y="2984500"/>
                <a:ext cx="31750" cy="38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9" p14:bwMode="auto">
            <p14:nvContentPartPr>
              <p14:cNvPr id="140" name="墨迹 139"/>
              <p14:cNvContentPartPr/>
              <p14:nvPr/>
            </p14:nvContentPartPr>
            <p14:xfrm>
              <a:off x="8350250" y="2876550"/>
              <a:ext cx="171450" cy="266700"/>
            </p14:xfrm>
          </p:contentPart>
        </mc:Choice>
        <mc:Fallback xmlns="">
          <p:pic>
            <p:nvPicPr>
              <p:cNvPr id="140" name="墨迹 139"/>
            </p:nvPicPr>
            <p:blipFill>
              <a:blip r:embed="rId260"/>
            </p:blipFill>
            <p:spPr>
              <a:xfrm>
                <a:off x="8350250" y="2876550"/>
                <a:ext cx="171450" cy="266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61" p14:bwMode="auto">
            <p14:nvContentPartPr>
              <p14:cNvPr id="141" name="墨迹 140"/>
              <p14:cNvContentPartPr/>
              <p14:nvPr/>
            </p14:nvContentPartPr>
            <p14:xfrm>
              <a:off x="8737600" y="2965450"/>
              <a:ext cx="171450" cy="6350"/>
            </p14:xfrm>
          </p:contentPart>
        </mc:Choice>
        <mc:Fallback xmlns="">
          <p:pic>
            <p:nvPicPr>
              <p:cNvPr id="141" name="墨迹 140"/>
            </p:nvPicPr>
            <p:blipFill>
              <a:blip r:embed="rId262"/>
            </p:blipFill>
            <p:spPr>
              <a:xfrm>
                <a:off x="8737600" y="2965450"/>
                <a:ext cx="171450" cy="6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63" p14:bwMode="auto">
            <p14:nvContentPartPr>
              <p14:cNvPr id="142" name="墨迹 141"/>
              <p14:cNvContentPartPr/>
              <p14:nvPr/>
            </p14:nvContentPartPr>
            <p14:xfrm>
              <a:off x="8813800" y="2901950"/>
              <a:ext cx="12700" cy="165100"/>
            </p14:xfrm>
          </p:contentPart>
        </mc:Choice>
        <mc:Fallback xmlns="">
          <p:pic>
            <p:nvPicPr>
              <p:cNvPr id="142" name="墨迹 141"/>
            </p:nvPicPr>
            <p:blipFill>
              <a:blip r:embed="rId264"/>
            </p:blipFill>
            <p:spPr>
              <a:xfrm>
                <a:off x="8813800" y="2901950"/>
                <a:ext cx="12700" cy="165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65" p14:bwMode="auto">
            <p14:nvContentPartPr>
              <p14:cNvPr id="143" name="墨迹 142"/>
              <p14:cNvContentPartPr/>
              <p14:nvPr/>
            </p14:nvContentPartPr>
            <p14:xfrm>
              <a:off x="9105900" y="2768600"/>
              <a:ext cx="190500" cy="393700"/>
            </p14:xfrm>
          </p:contentPart>
        </mc:Choice>
        <mc:Fallback xmlns="">
          <p:pic>
            <p:nvPicPr>
              <p:cNvPr id="143" name="墨迹 142"/>
            </p:nvPicPr>
            <p:blipFill>
              <a:blip r:embed="rId266"/>
            </p:blipFill>
            <p:spPr>
              <a:xfrm>
                <a:off x="9105900" y="2768600"/>
                <a:ext cx="190500" cy="393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67" p14:bwMode="auto">
            <p14:nvContentPartPr>
              <p14:cNvPr id="144" name="墨迹 143"/>
              <p14:cNvContentPartPr/>
              <p14:nvPr/>
            </p14:nvContentPartPr>
            <p14:xfrm>
              <a:off x="9239250" y="3022600"/>
              <a:ext cx="82550" cy="171450"/>
            </p14:xfrm>
          </p:contentPart>
        </mc:Choice>
        <mc:Fallback xmlns="">
          <p:pic>
            <p:nvPicPr>
              <p:cNvPr id="144" name="墨迹 143"/>
            </p:nvPicPr>
            <p:blipFill>
              <a:blip r:embed="rId268"/>
            </p:blipFill>
            <p:spPr>
              <a:xfrm>
                <a:off x="9239250" y="3022600"/>
                <a:ext cx="82550" cy="171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69" p14:bwMode="auto">
            <p14:nvContentPartPr>
              <p14:cNvPr id="145" name="墨迹 144"/>
              <p14:cNvContentPartPr/>
              <p14:nvPr/>
            </p14:nvContentPartPr>
            <p14:xfrm>
              <a:off x="9283700" y="2933700"/>
              <a:ext cx="44450" cy="38100"/>
            </p14:xfrm>
          </p:contentPart>
        </mc:Choice>
        <mc:Fallback xmlns="">
          <p:pic>
            <p:nvPicPr>
              <p:cNvPr id="145" name="墨迹 144"/>
            </p:nvPicPr>
            <p:blipFill>
              <a:blip r:embed="rId270"/>
            </p:blipFill>
            <p:spPr>
              <a:xfrm>
                <a:off x="9283700" y="2933700"/>
                <a:ext cx="44450" cy="38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71" p14:bwMode="auto">
            <p14:nvContentPartPr>
              <p14:cNvPr id="146" name="墨迹 145"/>
              <p14:cNvContentPartPr/>
              <p14:nvPr/>
            </p14:nvContentPartPr>
            <p14:xfrm>
              <a:off x="9372600" y="2736850"/>
              <a:ext cx="44450" cy="114300"/>
            </p14:xfrm>
          </p:contentPart>
        </mc:Choice>
        <mc:Fallback xmlns="">
          <p:pic>
            <p:nvPicPr>
              <p:cNvPr id="146" name="墨迹 145"/>
            </p:nvPicPr>
            <p:blipFill>
              <a:blip r:embed="rId272"/>
            </p:blipFill>
            <p:spPr>
              <a:xfrm>
                <a:off x="9372600" y="2736850"/>
                <a:ext cx="44450" cy="114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73" p14:bwMode="auto">
            <p14:nvContentPartPr>
              <p14:cNvPr id="147" name="墨迹 146"/>
              <p14:cNvContentPartPr/>
              <p14:nvPr/>
            </p14:nvContentPartPr>
            <p14:xfrm>
              <a:off x="9594850" y="2984500"/>
              <a:ext cx="146050" cy="31750"/>
            </p14:xfrm>
          </p:contentPart>
        </mc:Choice>
        <mc:Fallback xmlns="">
          <p:pic>
            <p:nvPicPr>
              <p:cNvPr id="147" name="墨迹 146"/>
            </p:nvPicPr>
            <p:blipFill>
              <a:blip r:embed="rId274"/>
            </p:blipFill>
            <p:spPr>
              <a:xfrm>
                <a:off x="9594850" y="2984500"/>
                <a:ext cx="146050" cy="317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75" p14:bwMode="auto">
            <p14:nvContentPartPr>
              <p14:cNvPr id="148" name="墨迹 147"/>
              <p14:cNvContentPartPr/>
              <p14:nvPr/>
            </p14:nvContentPartPr>
            <p14:xfrm>
              <a:off x="9683750" y="2933700"/>
              <a:ext cx="360" cy="171450"/>
            </p14:xfrm>
          </p:contentPart>
        </mc:Choice>
        <mc:Fallback xmlns="">
          <p:pic>
            <p:nvPicPr>
              <p:cNvPr id="148" name="墨迹 147"/>
            </p:nvPicPr>
            <p:blipFill>
              <a:blip r:embed="rId276"/>
            </p:blipFill>
            <p:spPr>
              <a:xfrm>
                <a:off x="9683750" y="2933700"/>
                <a:ext cx="360" cy="171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77" p14:bwMode="auto">
            <p14:nvContentPartPr>
              <p14:cNvPr id="149" name="墨迹 148"/>
              <p14:cNvContentPartPr/>
              <p14:nvPr/>
            </p14:nvContentPartPr>
            <p14:xfrm>
              <a:off x="9817100" y="2832100"/>
              <a:ext cx="133350" cy="292100"/>
            </p14:xfrm>
          </p:contentPart>
        </mc:Choice>
        <mc:Fallback xmlns="">
          <p:pic>
            <p:nvPicPr>
              <p:cNvPr id="149" name="墨迹 148"/>
            </p:nvPicPr>
            <p:blipFill>
              <a:blip r:embed="rId278"/>
            </p:blipFill>
            <p:spPr>
              <a:xfrm>
                <a:off x="9817100" y="2832100"/>
                <a:ext cx="133350" cy="292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79" p14:bwMode="auto">
            <p14:nvContentPartPr>
              <p14:cNvPr id="150" name="墨迹 149"/>
              <p14:cNvContentPartPr/>
              <p14:nvPr/>
            </p14:nvContentPartPr>
            <p14:xfrm>
              <a:off x="9918700" y="3022600"/>
              <a:ext cx="76200" cy="190500"/>
            </p14:xfrm>
          </p:contentPart>
        </mc:Choice>
        <mc:Fallback xmlns="">
          <p:pic>
            <p:nvPicPr>
              <p:cNvPr id="150" name="墨迹 149"/>
            </p:nvPicPr>
            <p:blipFill>
              <a:blip r:embed="rId280"/>
            </p:blipFill>
            <p:spPr>
              <a:xfrm>
                <a:off x="9918700" y="3022600"/>
                <a:ext cx="76200" cy="190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81" p14:bwMode="auto">
            <p14:nvContentPartPr>
              <p14:cNvPr id="151" name="墨迹 150"/>
              <p14:cNvContentPartPr/>
              <p14:nvPr/>
            </p14:nvContentPartPr>
            <p14:xfrm>
              <a:off x="9956800" y="2971800"/>
              <a:ext cx="12700" cy="360"/>
            </p14:xfrm>
          </p:contentPart>
        </mc:Choice>
        <mc:Fallback xmlns="">
          <p:pic>
            <p:nvPicPr>
              <p:cNvPr id="151" name="墨迹 150"/>
            </p:nvPicPr>
            <p:blipFill>
              <a:blip r:embed="rId38"/>
            </p:blipFill>
            <p:spPr>
              <a:xfrm>
                <a:off x="9956800" y="29718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82" p14:bwMode="auto">
            <p14:nvContentPartPr>
              <p14:cNvPr id="152" name="墨迹 151"/>
              <p14:cNvContentPartPr/>
              <p14:nvPr/>
            </p14:nvContentPartPr>
            <p14:xfrm>
              <a:off x="10090150" y="2965450"/>
              <a:ext cx="12700" cy="360"/>
            </p14:xfrm>
          </p:contentPart>
        </mc:Choice>
        <mc:Fallback xmlns="">
          <p:pic>
            <p:nvPicPr>
              <p:cNvPr id="152" name="墨迹 151"/>
            </p:nvPicPr>
            <p:blipFill>
              <a:blip r:embed="rId38"/>
            </p:blipFill>
            <p:spPr>
              <a:xfrm>
                <a:off x="10090150" y="29654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83" p14:bwMode="auto">
            <p14:nvContentPartPr>
              <p14:cNvPr id="153" name="墨迹 152"/>
              <p14:cNvContentPartPr/>
              <p14:nvPr/>
            </p14:nvContentPartPr>
            <p14:xfrm>
              <a:off x="10185400" y="2755900"/>
              <a:ext cx="196850" cy="355600"/>
            </p14:xfrm>
          </p:contentPart>
        </mc:Choice>
        <mc:Fallback xmlns="">
          <p:pic>
            <p:nvPicPr>
              <p:cNvPr id="153" name="墨迹 152"/>
            </p:nvPicPr>
            <p:blipFill>
              <a:blip r:embed="rId284"/>
            </p:blipFill>
            <p:spPr>
              <a:xfrm>
                <a:off x="10185400" y="2755900"/>
                <a:ext cx="196850" cy="3556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85" p14:bwMode="auto">
            <p14:nvContentPartPr>
              <p14:cNvPr id="154" name="墨迹 153"/>
              <p14:cNvContentPartPr/>
              <p14:nvPr/>
            </p14:nvContentPartPr>
            <p14:xfrm>
              <a:off x="8489950" y="2895600"/>
              <a:ext cx="6350" cy="69850"/>
            </p14:xfrm>
          </p:contentPart>
        </mc:Choice>
        <mc:Fallback xmlns="">
          <p:pic>
            <p:nvPicPr>
              <p:cNvPr id="154" name="墨迹 153"/>
            </p:nvPicPr>
            <p:blipFill>
              <a:blip r:embed="rId286"/>
            </p:blipFill>
            <p:spPr>
              <a:xfrm>
                <a:off x="8489950" y="2895600"/>
                <a:ext cx="6350" cy="69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87" p14:bwMode="auto">
            <p14:nvContentPartPr>
              <p14:cNvPr id="155" name="墨迹 154"/>
              <p14:cNvContentPartPr/>
              <p14:nvPr/>
            </p14:nvContentPartPr>
            <p14:xfrm>
              <a:off x="8216900" y="2000250"/>
              <a:ext cx="177800" cy="266700"/>
            </p14:xfrm>
          </p:contentPart>
        </mc:Choice>
        <mc:Fallback xmlns="">
          <p:pic>
            <p:nvPicPr>
              <p:cNvPr id="155" name="墨迹 154"/>
            </p:nvPicPr>
            <p:blipFill>
              <a:blip r:embed="rId288"/>
            </p:blipFill>
            <p:spPr>
              <a:xfrm>
                <a:off x="8216900" y="2000250"/>
                <a:ext cx="177800" cy="266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89" p14:bwMode="auto">
            <p14:nvContentPartPr>
              <p14:cNvPr id="156" name="墨迹 155"/>
              <p14:cNvContentPartPr/>
              <p14:nvPr/>
            </p14:nvContentPartPr>
            <p14:xfrm>
              <a:off x="8413750" y="2216150"/>
              <a:ext cx="6350" cy="57150"/>
            </p14:xfrm>
          </p:contentPart>
        </mc:Choice>
        <mc:Fallback xmlns="">
          <p:pic>
            <p:nvPicPr>
              <p:cNvPr id="156" name="墨迹 155"/>
            </p:nvPicPr>
            <p:blipFill>
              <a:blip r:embed="rId290"/>
            </p:blipFill>
            <p:spPr>
              <a:xfrm>
                <a:off x="8413750" y="2216150"/>
                <a:ext cx="6350" cy="571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91" p14:bwMode="auto">
            <p14:nvContentPartPr>
              <p14:cNvPr id="157" name="墨迹 156"/>
              <p14:cNvContentPartPr/>
              <p14:nvPr/>
            </p14:nvContentPartPr>
            <p14:xfrm>
              <a:off x="8401050" y="2114550"/>
              <a:ext cx="19050" cy="360"/>
            </p14:xfrm>
          </p:contentPart>
        </mc:Choice>
        <mc:Fallback xmlns="">
          <p:pic>
            <p:nvPicPr>
              <p:cNvPr id="157" name="墨迹 156"/>
            </p:nvPicPr>
            <p:blipFill>
              <a:blip r:embed="rId135"/>
            </p:blipFill>
            <p:spPr>
              <a:xfrm>
                <a:off x="8401050" y="2114550"/>
                <a:ext cx="190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92" p14:bwMode="auto">
            <p14:nvContentPartPr>
              <p14:cNvPr id="158" name="墨迹 157"/>
              <p14:cNvContentPartPr/>
              <p14:nvPr/>
            </p14:nvContentPartPr>
            <p14:xfrm>
              <a:off x="7874000" y="2076450"/>
              <a:ext cx="165100" cy="190500"/>
            </p14:xfrm>
          </p:contentPart>
        </mc:Choice>
        <mc:Fallback xmlns="">
          <p:pic>
            <p:nvPicPr>
              <p:cNvPr id="158" name="墨迹 157"/>
            </p:nvPicPr>
            <p:blipFill>
              <a:blip r:embed="rId293"/>
            </p:blipFill>
            <p:spPr>
              <a:xfrm>
                <a:off x="7874000" y="2076450"/>
                <a:ext cx="165100" cy="190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94" p14:bwMode="auto">
            <p14:nvContentPartPr>
              <p14:cNvPr id="159" name="墨迹 158"/>
              <p14:cNvContentPartPr/>
              <p14:nvPr/>
            </p14:nvContentPartPr>
            <p14:xfrm>
              <a:off x="8083550" y="2101850"/>
              <a:ext cx="82550" cy="19050"/>
            </p14:xfrm>
          </p:contentPart>
        </mc:Choice>
        <mc:Fallback xmlns="">
          <p:pic>
            <p:nvPicPr>
              <p:cNvPr id="159" name="墨迹 158"/>
            </p:nvPicPr>
            <p:blipFill>
              <a:blip r:embed="rId295"/>
            </p:blipFill>
            <p:spPr>
              <a:xfrm>
                <a:off x="8083550" y="2101850"/>
                <a:ext cx="8255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96" p14:bwMode="auto">
            <p14:nvContentPartPr>
              <p14:cNvPr id="160" name="墨迹 159"/>
              <p14:cNvContentPartPr/>
              <p14:nvPr/>
            </p14:nvContentPartPr>
            <p14:xfrm>
              <a:off x="8089900" y="2152650"/>
              <a:ext cx="101600" cy="38100"/>
            </p14:xfrm>
          </p:contentPart>
        </mc:Choice>
        <mc:Fallback xmlns="">
          <p:pic>
            <p:nvPicPr>
              <p:cNvPr id="160" name="墨迹 159"/>
            </p:nvPicPr>
            <p:blipFill>
              <a:blip r:embed="rId297"/>
            </p:blipFill>
            <p:spPr>
              <a:xfrm>
                <a:off x="8089900" y="2152650"/>
                <a:ext cx="101600" cy="38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98" p14:bwMode="auto">
            <p14:nvContentPartPr>
              <p14:cNvPr id="161" name="墨迹 160"/>
              <p14:cNvContentPartPr/>
              <p14:nvPr/>
            </p14:nvContentPartPr>
            <p14:xfrm>
              <a:off x="7188200" y="3168650"/>
              <a:ext cx="3384550" cy="82550"/>
            </p14:xfrm>
          </p:contentPart>
        </mc:Choice>
        <mc:Fallback xmlns="">
          <p:pic>
            <p:nvPicPr>
              <p:cNvPr id="161" name="墨迹 160"/>
            </p:nvPicPr>
            <p:blipFill>
              <a:blip r:embed="rId299"/>
            </p:blipFill>
            <p:spPr>
              <a:xfrm>
                <a:off x="7188200" y="3168650"/>
                <a:ext cx="3384550" cy="82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00" p14:bwMode="auto">
            <p14:nvContentPartPr>
              <p14:cNvPr id="162" name="墨迹 161"/>
              <p14:cNvContentPartPr/>
              <p14:nvPr/>
            </p14:nvContentPartPr>
            <p14:xfrm>
              <a:off x="9315450" y="3695700"/>
              <a:ext cx="82550" cy="546100"/>
            </p14:xfrm>
          </p:contentPart>
        </mc:Choice>
        <mc:Fallback xmlns="">
          <p:pic>
            <p:nvPicPr>
              <p:cNvPr id="162" name="墨迹 161"/>
            </p:nvPicPr>
            <p:blipFill>
              <a:blip r:embed="rId301"/>
            </p:blipFill>
            <p:spPr>
              <a:xfrm>
                <a:off x="9315450" y="3695700"/>
                <a:ext cx="82550" cy="546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02" p14:bwMode="auto">
            <p14:nvContentPartPr>
              <p14:cNvPr id="163" name="墨迹 162"/>
              <p14:cNvContentPartPr/>
              <p14:nvPr/>
            </p14:nvContentPartPr>
            <p14:xfrm>
              <a:off x="9404350" y="3956050"/>
              <a:ext cx="266700" cy="247650"/>
            </p14:xfrm>
          </p:contentPart>
        </mc:Choice>
        <mc:Fallback xmlns="">
          <p:pic>
            <p:nvPicPr>
              <p:cNvPr id="163" name="墨迹 162"/>
            </p:nvPicPr>
            <p:blipFill>
              <a:blip r:embed="rId303"/>
            </p:blipFill>
            <p:spPr>
              <a:xfrm>
                <a:off x="9404350" y="3956050"/>
                <a:ext cx="266700" cy="247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04" p14:bwMode="auto">
            <p14:nvContentPartPr>
              <p14:cNvPr id="164" name="墨迹 163"/>
              <p14:cNvContentPartPr/>
              <p14:nvPr/>
            </p14:nvContentPartPr>
            <p14:xfrm>
              <a:off x="9740900" y="3943350"/>
              <a:ext cx="177800" cy="171450"/>
            </p14:xfrm>
          </p:contentPart>
        </mc:Choice>
        <mc:Fallback xmlns="">
          <p:pic>
            <p:nvPicPr>
              <p:cNvPr id="164" name="墨迹 163"/>
            </p:nvPicPr>
            <p:blipFill>
              <a:blip r:embed="rId305"/>
            </p:blipFill>
            <p:spPr>
              <a:xfrm>
                <a:off x="9740900" y="3943350"/>
                <a:ext cx="177800" cy="171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06" p14:bwMode="auto">
            <p14:nvContentPartPr>
              <p14:cNvPr id="165" name="墨迹 164"/>
              <p14:cNvContentPartPr/>
              <p14:nvPr/>
            </p14:nvContentPartPr>
            <p14:xfrm>
              <a:off x="9823450" y="3905250"/>
              <a:ext cx="69850" cy="177800"/>
            </p14:xfrm>
          </p:contentPart>
        </mc:Choice>
        <mc:Fallback xmlns="">
          <p:pic>
            <p:nvPicPr>
              <p:cNvPr id="165" name="墨迹 164"/>
            </p:nvPicPr>
            <p:blipFill>
              <a:blip r:embed="rId307"/>
            </p:blipFill>
            <p:spPr>
              <a:xfrm>
                <a:off x="9823450" y="3905250"/>
                <a:ext cx="69850" cy="1778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08" p14:bwMode="auto">
            <p14:nvContentPartPr>
              <p14:cNvPr id="166" name="墨迹 165"/>
              <p14:cNvContentPartPr/>
              <p14:nvPr/>
            </p14:nvContentPartPr>
            <p14:xfrm>
              <a:off x="10020300" y="3911600"/>
              <a:ext cx="152400" cy="360"/>
            </p14:xfrm>
          </p:contentPart>
        </mc:Choice>
        <mc:Fallback xmlns="">
          <p:pic>
            <p:nvPicPr>
              <p:cNvPr id="166" name="墨迹 165"/>
            </p:nvPicPr>
            <p:blipFill>
              <a:blip r:embed="rId309"/>
            </p:blipFill>
            <p:spPr>
              <a:xfrm>
                <a:off x="10020300" y="3911600"/>
                <a:ext cx="1524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10" p14:bwMode="auto">
            <p14:nvContentPartPr>
              <p14:cNvPr id="167" name="墨迹 166"/>
              <p14:cNvContentPartPr/>
              <p14:nvPr/>
            </p14:nvContentPartPr>
            <p14:xfrm>
              <a:off x="10058400" y="3797300"/>
              <a:ext cx="44450" cy="381000"/>
            </p14:xfrm>
          </p:contentPart>
        </mc:Choice>
        <mc:Fallback xmlns="">
          <p:pic>
            <p:nvPicPr>
              <p:cNvPr id="167" name="墨迹 166"/>
            </p:nvPicPr>
            <p:blipFill>
              <a:blip r:embed="rId311"/>
            </p:blipFill>
            <p:spPr>
              <a:xfrm>
                <a:off x="10058400" y="3797300"/>
                <a:ext cx="44450" cy="381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12" p14:bwMode="auto">
            <p14:nvContentPartPr>
              <p14:cNvPr id="168" name="墨迹 167"/>
              <p14:cNvContentPartPr/>
              <p14:nvPr/>
            </p14:nvContentPartPr>
            <p14:xfrm>
              <a:off x="10242550" y="3556000"/>
              <a:ext cx="152400" cy="558800"/>
            </p14:xfrm>
          </p:contentPart>
        </mc:Choice>
        <mc:Fallback xmlns="">
          <p:pic>
            <p:nvPicPr>
              <p:cNvPr id="168" name="墨迹 167"/>
            </p:nvPicPr>
            <p:blipFill>
              <a:blip r:embed="rId313"/>
            </p:blipFill>
            <p:spPr>
              <a:xfrm>
                <a:off x="10242550" y="3556000"/>
                <a:ext cx="152400" cy="5588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14" p14:bwMode="auto">
            <p14:nvContentPartPr>
              <p14:cNvPr id="169" name="墨迹 168"/>
              <p14:cNvContentPartPr/>
              <p14:nvPr/>
            </p14:nvContentPartPr>
            <p14:xfrm>
              <a:off x="9099550" y="3232150"/>
              <a:ext cx="1206500" cy="25400"/>
            </p14:xfrm>
          </p:contentPart>
        </mc:Choice>
        <mc:Fallback xmlns="">
          <p:pic>
            <p:nvPicPr>
              <p:cNvPr id="169" name="墨迹 168"/>
            </p:nvPicPr>
            <p:blipFill>
              <a:blip r:embed="rId315"/>
            </p:blipFill>
            <p:spPr>
              <a:xfrm>
                <a:off x="9099550" y="3232150"/>
                <a:ext cx="1206500" cy="25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16" p14:bwMode="auto">
            <p14:nvContentPartPr>
              <p14:cNvPr id="170" name="墨迹 169"/>
              <p14:cNvContentPartPr/>
              <p14:nvPr/>
            </p14:nvContentPartPr>
            <p14:xfrm>
              <a:off x="8451850" y="2908300"/>
              <a:ext cx="19050" cy="25400"/>
            </p14:xfrm>
          </p:contentPart>
        </mc:Choice>
        <mc:Fallback xmlns="">
          <p:pic>
            <p:nvPicPr>
              <p:cNvPr id="170" name="墨迹 169"/>
            </p:nvPicPr>
            <p:blipFill>
              <a:blip r:embed="rId317"/>
            </p:blipFill>
            <p:spPr>
              <a:xfrm>
                <a:off x="8451850" y="2908300"/>
                <a:ext cx="19050" cy="25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18" p14:bwMode="auto">
            <p14:nvContentPartPr>
              <p14:cNvPr id="171" name="墨迹 170"/>
              <p14:cNvContentPartPr/>
              <p14:nvPr/>
            </p14:nvContentPartPr>
            <p14:xfrm>
              <a:off x="9093200" y="4114800"/>
              <a:ext cx="920750" cy="127000"/>
            </p14:xfrm>
          </p:contentPart>
        </mc:Choice>
        <mc:Fallback xmlns="">
          <p:pic>
            <p:nvPicPr>
              <p:cNvPr id="171" name="墨迹 170"/>
            </p:nvPicPr>
            <p:blipFill>
              <a:blip r:embed="rId319"/>
            </p:blipFill>
            <p:spPr>
              <a:xfrm>
                <a:off x="9093200" y="4114800"/>
                <a:ext cx="920750" cy="127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20" p14:bwMode="auto">
            <p14:nvContentPartPr>
              <p14:cNvPr id="172" name="墨迹 171"/>
              <p14:cNvContentPartPr/>
              <p14:nvPr/>
            </p14:nvContentPartPr>
            <p14:xfrm>
              <a:off x="8985250" y="4216400"/>
              <a:ext cx="1695450" cy="19050"/>
            </p14:xfrm>
          </p:contentPart>
        </mc:Choice>
        <mc:Fallback xmlns="">
          <p:pic>
            <p:nvPicPr>
              <p:cNvPr id="172" name="墨迹 171"/>
            </p:nvPicPr>
            <p:blipFill>
              <a:blip r:embed="rId321"/>
            </p:blipFill>
            <p:spPr>
              <a:xfrm>
                <a:off x="8985250" y="4216400"/>
                <a:ext cx="1695450" cy="19050"/>
              </a:xfrm>
              <a:prstGeom prst="rect"/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洛谷</a:t>
            </a:r>
            <a:r>
              <a:rPr lang="en-US" altLang="zh-CN" dirty="0"/>
              <a:t>P2619 Tree I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给定一张带权无向图，边有黑白两种颜色。</a:t>
            </a:r>
            <a:endParaRPr lang="en-US" altLang="zh-CN" dirty="0"/>
          </a:p>
          <a:p>
            <a:r>
              <a:rPr lang="zh-CN" altLang="en-US" dirty="0"/>
              <a:t>求出恰好有 </a:t>
            </a:r>
            <a:r>
              <a:rPr lang="en-US" altLang="zh-CN" dirty="0"/>
              <a:t>k </a:t>
            </a:r>
            <a:r>
              <a:rPr lang="zh-CN" altLang="en-US" dirty="0"/>
              <a:t>条白色边的最小生成树。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CodeChef</a:t>
            </a:r>
            <a:r>
              <a:rPr lang="en-US" altLang="zh-CN" dirty="0"/>
              <a:t> GRAND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给定长度为 </a:t>
            </a:r>
            <a:r>
              <a:rPr lang="en-US" altLang="zh-CN" dirty="0"/>
              <a:t>n </a:t>
            </a:r>
            <a:r>
              <a:rPr lang="zh-CN" altLang="en-US" dirty="0"/>
              <a:t>的随机排列，要求出一个最长的子序列，满足有至多 </a:t>
            </a:r>
            <a:r>
              <a:rPr lang="en-US" altLang="zh-CN" dirty="0"/>
              <a:t>k </a:t>
            </a:r>
            <a:r>
              <a:rPr lang="zh-CN" altLang="en-US" dirty="0"/>
              <a:t>对相邻的元素中左边比右边大。</a:t>
            </a:r>
            <a:endParaRPr lang="zh-CN" altLang="en-US" dirty="0"/>
          </a:p>
          <a:p>
            <a:r>
              <a:rPr lang="en-US" altLang="zh-CN" dirty="0"/>
              <a:t>n&lt;=100000</a:t>
            </a:r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[POI2011] Lightning Conductor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CN" altLang="en-US" dirty="0"/>
                  <a:t>给定一个长度为 </a:t>
                </a:r>
                <a:r>
                  <a:rPr lang="en-US" altLang="zh-CN" dirty="0"/>
                  <a:t>n </a:t>
                </a:r>
                <a:r>
                  <a:rPr lang="zh-CN" altLang="en-US" dirty="0"/>
                  <a:t>的序列，对于每个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∈[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zh-CN" altLang="en-US" dirty="0"/>
                  <a:t>，求最小的非负整数 </a:t>
                </a:r>
                <a:r>
                  <a:rPr lang="en-US" altLang="zh-CN" dirty="0"/>
                  <a:t>p</a:t>
                </a:r>
                <a:r>
                  <a:rPr lang="zh-CN" altLang="en-US" dirty="0"/>
                  <a:t>，使得所有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∈[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zh-CN" altLang="en-US" dirty="0"/>
                  <a:t>，都有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altLang="zh-C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</m:e>
                    </m:rad>
                  </m:oMath>
                </a14:m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1"/>
                <a:stretch>
                  <a:fillRect t="-44" b="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P4015 </a:t>
            </a:r>
            <a:r>
              <a:rPr lang="zh-CN" altLang="en-US" dirty="0"/>
              <a:t>运输问题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 </a:t>
            </a:r>
            <a:r>
              <a:rPr lang="en-US" altLang="zh-CN" dirty="0"/>
              <a:t>n </a:t>
            </a:r>
            <a:r>
              <a:rPr lang="zh-CN" altLang="en-US" dirty="0"/>
              <a:t>个仓库和 </a:t>
            </a:r>
            <a:r>
              <a:rPr lang="en-US" altLang="zh-CN" dirty="0"/>
              <a:t>m </a:t>
            </a:r>
            <a:r>
              <a:rPr lang="zh-CN" altLang="en-US" dirty="0"/>
              <a:t>个商店，每个仓库有一定数量的物品，每个商店需要一定数量的物品</a:t>
            </a:r>
            <a:endParaRPr lang="en-US" altLang="zh-CN" dirty="0"/>
          </a:p>
          <a:p>
            <a:r>
              <a:rPr lang="zh-CN" altLang="en-US" dirty="0"/>
              <a:t>给定每个仓库运一个货到每个商店的费用，要求设计运输方案，使得总费用最小</a:t>
            </a:r>
            <a:endParaRPr lang="en-US" altLang="zh-CN" dirty="0"/>
          </a:p>
          <a:p>
            <a:r>
              <a:rPr lang="en-US" altLang="zh-CN" dirty="0" err="1"/>
              <a:t>n,m</a:t>
            </a:r>
            <a:r>
              <a:rPr lang="en-US" altLang="zh-CN" dirty="0"/>
              <a:t>&lt;=100</a:t>
            </a:r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[</a:t>
            </a:r>
            <a:r>
              <a:rPr lang="zh-CN" altLang="en-US" dirty="0"/>
              <a:t>八省联考</a:t>
            </a:r>
            <a:r>
              <a:rPr lang="en-US" altLang="zh-CN" dirty="0"/>
              <a:t>2018]</a:t>
            </a:r>
            <a:r>
              <a:rPr lang="zh-CN" altLang="en-US" dirty="0"/>
              <a:t>林克卡特树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给定一棵树，边带边权（有负权）。要求恰好删除 </a:t>
            </a:r>
            <a:r>
              <a:rPr lang="en-US" altLang="zh-CN" dirty="0"/>
              <a:t>k </a:t>
            </a:r>
            <a:r>
              <a:rPr lang="zh-CN" altLang="en-US" dirty="0"/>
              <a:t>条边，然后再任意连 </a:t>
            </a:r>
            <a:r>
              <a:rPr lang="en-US" altLang="zh-CN" dirty="0"/>
              <a:t>k </a:t>
            </a:r>
            <a:r>
              <a:rPr lang="zh-CN" altLang="en-US" dirty="0"/>
              <a:t>条边权为 </a:t>
            </a:r>
            <a:r>
              <a:rPr lang="en-US" altLang="zh-CN" dirty="0"/>
              <a:t>0</a:t>
            </a:r>
            <a:r>
              <a:rPr lang="zh-CN" altLang="en-US" dirty="0"/>
              <a:t> 的边使得最后仍是一棵树，再选择树上的两个点，最大化两点之间的距离</a:t>
            </a:r>
            <a:endParaRPr lang="en-US" altLang="zh-CN" dirty="0"/>
          </a:p>
          <a:p>
            <a:r>
              <a:rPr lang="en-US" altLang="zh-CN" dirty="0"/>
              <a:t>n&lt;=300000</a:t>
            </a:r>
            <a:endParaRPr lang="en-US" altLang="zh-C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省选联考</a:t>
            </a:r>
            <a:r>
              <a:rPr lang="en-US" altLang="zh-CN" dirty="0"/>
              <a:t>2021 </a:t>
            </a:r>
            <a:r>
              <a:rPr lang="zh-CN" altLang="en-US" dirty="0"/>
              <a:t>卡牌游戏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 </a:t>
            </a:r>
            <a:r>
              <a:rPr lang="en-US" altLang="zh-CN" dirty="0"/>
              <a:t>n </a:t>
            </a:r>
            <a:r>
              <a:rPr lang="zh-CN" altLang="en-US" dirty="0"/>
              <a:t>张牌，每张牌正反面都有一个数，初始都为正面。</a:t>
            </a:r>
            <a:endParaRPr lang="en-US" altLang="zh-CN" dirty="0"/>
          </a:p>
          <a:p>
            <a:r>
              <a:rPr lang="zh-CN" altLang="en-US" dirty="0"/>
              <a:t>你可以翻转至多 </a:t>
            </a:r>
            <a:r>
              <a:rPr lang="en-US" altLang="zh-CN" dirty="0"/>
              <a:t>m </a:t>
            </a:r>
            <a:r>
              <a:rPr lang="zh-CN" altLang="en-US" dirty="0"/>
              <a:t>张牌，要求使得正面的最大值减去最小值最小。</a:t>
            </a:r>
            <a:endParaRPr lang="en-US" altLang="zh-CN" dirty="0"/>
          </a:p>
          <a:p>
            <a:r>
              <a:rPr lang="en-US" altLang="zh-CN" dirty="0"/>
              <a:t>n&lt;=1000000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NOI2010 </a:t>
            </a:r>
            <a:r>
              <a:rPr lang="zh-CN" altLang="en-US" dirty="0"/>
              <a:t>超级钢琴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给定一个长度为 </a:t>
            </a:r>
            <a:r>
              <a:rPr lang="en-US" altLang="zh-CN" dirty="0"/>
              <a:t>n </a:t>
            </a:r>
            <a:r>
              <a:rPr lang="zh-CN" altLang="en-US" dirty="0"/>
              <a:t>的序列，有正有负</a:t>
            </a:r>
            <a:endParaRPr lang="en-US" altLang="zh-CN" dirty="0"/>
          </a:p>
          <a:p>
            <a:r>
              <a:rPr lang="zh-CN" altLang="en-US" dirty="0"/>
              <a:t>定义一个“超级和弦”为序列上一个长度在 </a:t>
            </a:r>
            <a:r>
              <a:rPr lang="en-US" altLang="zh-CN" dirty="0"/>
              <a:t>[L,R] </a:t>
            </a:r>
            <a:r>
              <a:rPr lang="zh-CN" altLang="en-US" dirty="0"/>
              <a:t>之间的区间，权值为对应的区间和</a:t>
            </a:r>
            <a:endParaRPr lang="en-US" altLang="zh-CN" dirty="0"/>
          </a:p>
          <a:p>
            <a:r>
              <a:rPr lang="zh-CN" altLang="en-US" dirty="0"/>
              <a:t>两个“超级和弦”不同，当且仅当它们对应的区间不同</a:t>
            </a:r>
            <a:endParaRPr lang="en-US" altLang="zh-CN" dirty="0"/>
          </a:p>
          <a:p>
            <a:r>
              <a:rPr lang="zh-CN" altLang="en-US" dirty="0"/>
              <a:t>要求找 </a:t>
            </a:r>
            <a:r>
              <a:rPr lang="en-US" altLang="zh-CN" dirty="0"/>
              <a:t>k </a:t>
            </a:r>
            <a:r>
              <a:rPr lang="zh-CN" altLang="en-US" dirty="0"/>
              <a:t>个不同的“超级和弦”，最大化它们的权值和</a:t>
            </a:r>
            <a:endParaRPr lang="en-US" altLang="zh-CN" dirty="0"/>
          </a:p>
          <a:p>
            <a:r>
              <a:rPr lang="en-US" altLang="zh-CN" dirty="0"/>
              <a:t>n&lt;=500000</a:t>
            </a:r>
            <a:endParaRPr lang="en-US" altLang="zh-C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[</a:t>
            </a:r>
            <a:r>
              <a:rPr lang="zh-CN" altLang="en-US" dirty="0"/>
              <a:t>十二省联考</a:t>
            </a:r>
            <a:r>
              <a:rPr lang="en-US" altLang="zh-CN" dirty="0"/>
              <a:t>2019]</a:t>
            </a:r>
            <a:r>
              <a:rPr lang="zh-CN" altLang="en-US" dirty="0"/>
              <a:t>春节十二响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给定一棵树，带点权</a:t>
            </a:r>
            <a:endParaRPr lang="en-US" altLang="zh-CN" dirty="0"/>
          </a:p>
          <a:p>
            <a:r>
              <a:rPr lang="zh-CN" altLang="en-US" dirty="0"/>
              <a:t>要求把点集划分为若干个集合，使得每个集合中的点权最大值之和最小</a:t>
            </a:r>
            <a:endParaRPr lang="zh-CN" altLang="en-US" dirty="0"/>
          </a:p>
          <a:p>
            <a:r>
              <a:rPr lang="zh-CN" altLang="en-US" dirty="0"/>
              <a:t>点集内的任意两个点不能是祖先后代关系</a:t>
            </a:r>
            <a:endParaRPr lang="en-US" altLang="zh-CN" dirty="0"/>
          </a:p>
          <a:p>
            <a:r>
              <a:rPr lang="en-US" altLang="zh-CN" dirty="0"/>
              <a:t>n&lt;=200000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CF505E Mr. </a:t>
            </a:r>
            <a:r>
              <a:rPr lang="en-US" altLang="zh-CN" dirty="0" err="1"/>
              <a:t>Kitayuta</a:t>
            </a:r>
            <a:r>
              <a:rPr lang="en-US" altLang="zh-CN" dirty="0"/>
              <a:t> vs. Bamboos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 </a:t>
            </a:r>
            <a:r>
              <a:rPr lang="en-US" altLang="zh-CN" dirty="0"/>
              <a:t>n </a:t>
            </a:r>
            <a:r>
              <a:rPr lang="zh-CN" altLang="en-US" dirty="0"/>
              <a:t>个数，第 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个数初始为 </a:t>
            </a:r>
            <a:r>
              <a:rPr lang="en-US" altLang="zh-CN" dirty="0" err="1"/>
              <a:t>h_i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每轮，你可以进行 </a:t>
            </a:r>
            <a:r>
              <a:rPr lang="en-US" altLang="zh-CN" dirty="0"/>
              <a:t>k </a:t>
            </a:r>
            <a:r>
              <a:rPr lang="zh-CN" altLang="en-US" dirty="0"/>
              <a:t>次修改。每次修改为选择一个数减去 </a:t>
            </a:r>
            <a:r>
              <a:rPr lang="en-US" altLang="zh-CN" dirty="0"/>
              <a:t>p</a:t>
            </a:r>
            <a:r>
              <a:rPr lang="zh-CN" altLang="en-US" dirty="0"/>
              <a:t>（若小于 </a:t>
            </a:r>
            <a:r>
              <a:rPr lang="en-US" altLang="zh-CN" dirty="0"/>
              <a:t>0 </a:t>
            </a:r>
            <a:r>
              <a:rPr lang="zh-CN" altLang="en-US" dirty="0"/>
              <a:t>则变为 </a:t>
            </a:r>
            <a:r>
              <a:rPr lang="en-US" altLang="zh-CN" dirty="0"/>
              <a:t>0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zh-CN" altLang="en-US" dirty="0"/>
              <a:t>第 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个数在这轮的所有修改都结束后会增加 </a:t>
            </a:r>
            <a:r>
              <a:rPr lang="en-US" altLang="zh-CN" dirty="0" err="1"/>
              <a:t>a_i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要求最小化 </a:t>
            </a:r>
            <a:r>
              <a:rPr lang="en-US" altLang="zh-CN" dirty="0"/>
              <a:t>m </a:t>
            </a:r>
            <a:r>
              <a:rPr lang="zh-CN" altLang="en-US" dirty="0"/>
              <a:t>轮后所有数的最大值。</a:t>
            </a:r>
            <a:endParaRPr lang="en-US" altLang="zh-CN" dirty="0"/>
          </a:p>
          <a:p>
            <a:r>
              <a:rPr lang="en-US" altLang="zh-CN" dirty="0"/>
              <a:t>n&lt;=100000 m&lt;=5000 k&lt;=10</a:t>
            </a:r>
            <a:endParaRPr lang="en-US" altLang="zh-C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NOIP2017 </a:t>
            </a:r>
            <a:r>
              <a:rPr lang="zh-CN" altLang="en-US" dirty="0"/>
              <a:t>宝藏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给定一张无向连通图，边带边权。你要选择一个起点。</a:t>
            </a:r>
            <a:endParaRPr lang="en-US" altLang="zh-CN" dirty="0"/>
          </a:p>
          <a:p>
            <a:r>
              <a:rPr lang="zh-CN" altLang="en-US" dirty="0"/>
              <a:t>初始所有边都不能通行。</a:t>
            </a:r>
            <a:endParaRPr lang="en-US" altLang="zh-CN" dirty="0"/>
          </a:p>
          <a:p>
            <a:r>
              <a:rPr lang="zh-CN" altLang="en-US" dirty="0"/>
              <a:t>每次你可以选择一条边，这条边的一端是你能从起点到达的点，另一端不能到达，然后花费 </a:t>
            </a:r>
            <a:r>
              <a:rPr lang="en-US" altLang="zh-CN" dirty="0"/>
              <a:t>L</a:t>
            </a:r>
            <a:r>
              <a:rPr lang="zh-CN" altLang="en-US" dirty="0"/>
              <a:t>*</a:t>
            </a:r>
            <a:r>
              <a:rPr lang="en-US" altLang="zh-CN" dirty="0"/>
              <a:t>K </a:t>
            </a:r>
            <a:r>
              <a:rPr lang="zh-CN" altLang="en-US" dirty="0"/>
              <a:t>的代价使这条边能通行。其中 </a:t>
            </a:r>
            <a:r>
              <a:rPr lang="en-US" altLang="zh-CN" dirty="0"/>
              <a:t>L </a:t>
            </a:r>
            <a:r>
              <a:rPr lang="zh-CN" altLang="en-US" dirty="0"/>
              <a:t>表示边权，</a:t>
            </a:r>
            <a:r>
              <a:rPr lang="en-US" altLang="zh-CN" dirty="0"/>
              <a:t>K </a:t>
            </a:r>
            <a:r>
              <a:rPr lang="zh-CN" altLang="en-US" dirty="0"/>
              <a:t>表示另一端现在到起点需要经过多少个点。</a:t>
            </a:r>
            <a:endParaRPr lang="en-US" altLang="zh-CN" dirty="0"/>
          </a:p>
          <a:p>
            <a:r>
              <a:rPr lang="zh-CN" altLang="en-US" dirty="0"/>
              <a:t>要求最后起点能到所有点，并最小化总代价</a:t>
            </a:r>
            <a:endParaRPr lang="en-US" altLang="zh-CN" dirty="0"/>
          </a:p>
          <a:p>
            <a:r>
              <a:rPr lang="en-US" altLang="zh-CN" dirty="0"/>
              <a:t>n&lt;=12</a:t>
            </a:r>
            <a:endParaRPr lang="en-US" altLang="zh-C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洛谷</a:t>
            </a:r>
            <a:r>
              <a:rPr lang="en-US" altLang="zh-CN" dirty="0"/>
              <a:t>P6192 </a:t>
            </a:r>
            <a:r>
              <a:rPr lang="zh-CN" altLang="en-US" dirty="0"/>
              <a:t>最小斯坦纳树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2019284"/>
            <a:ext cx="7993617" cy="338448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NOIP2015 </a:t>
            </a:r>
            <a:r>
              <a:rPr lang="zh-CN" altLang="en-US" dirty="0"/>
              <a:t>运输计划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给定一棵带边权的有根树。</a:t>
            </a:r>
            <a:endParaRPr lang="en-US" altLang="zh-CN" dirty="0"/>
          </a:p>
          <a:p>
            <a:r>
              <a:rPr lang="zh-CN" altLang="en-US" dirty="0"/>
              <a:t>有 </a:t>
            </a:r>
            <a:r>
              <a:rPr lang="en-US" altLang="zh-CN" dirty="0"/>
              <a:t>m </a:t>
            </a:r>
            <a:r>
              <a:rPr lang="zh-CN" altLang="en-US" dirty="0"/>
              <a:t>条树上的简单路径</a:t>
            </a:r>
            <a:endParaRPr lang="en-US" altLang="zh-CN" dirty="0"/>
          </a:p>
          <a:p>
            <a:r>
              <a:rPr lang="zh-CN" altLang="en-US" dirty="0"/>
              <a:t>现在可以让一条边的边权变成 </a:t>
            </a:r>
            <a:r>
              <a:rPr lang="en-US" altLang="zh-CN" dirty="0"/>
              <a:t>0</a:t>
            </a:r>
            <a:r>
              <a:rPr lang="zh-CN" altLang="en-US" dirty="0"/>
              <a:t>，问这 </a:t>
            </a:r>
            <a:r>
              <a:rPr lang="en-US" altLang="zh-CN" dirty="0"/>
              <a:t>m </a:t>
            </a:r>
            <a:r>
              <a:rPr lang="zh-CN" altLang="en-US" dirty="0"/>
              <a:t>条路径的最大值最小是多少</a:t>
            </a:r>
            <a:endParaRPr lang="en-US" altLang="zh-CN" dirty="0"/>
          </a:p>
          <a:p>
            <a:r>
              <a:rPr lang="en-US" altLang="zh-CN" dirty="0" err="1"/>
              <a:t>n,m</a:t>
            </a:r>
            <a:r>
              <a:rPr lang="en-US" altLang="zh-CN"/>
              <a:t>&lt;=300000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CF587D Duff in Mafia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5001" y="2808514"/>
            <a:ext cx="9255670" cy="2467309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2YzMzNiNjBhNmYyMzFkYmE0ODQ4MzE2OWNjZGZjN2I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1445</Words>
  <Application>WPS 演示</Application>
  <PresentationFormat>宽屏</PresentationFormat>
  <Paragraphs>88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宋体</vt:lpstr>
      <vt:lpstr>Wingdings</vt:lpstr>
      <vt:lpstr>Cambria Math</vt:lpstr>
      <vt:lpstr>等线 Light</vt:lpstr>
      <vt:lpstr>等线</vt:lpstr>
      <vt:lpstr>微软雅黑</vt:lpstr>
      <vt:lpstr>Arial Unicode MS</vt:lpstr>
      <vt:lpstr>Calibri</vt:lpstr>
      <vt:lpstr>Office 主题​​</vt:lpstr>
      <vt:lpstr>PowerPoint 演示文稿</vt:lpstr>
      <vt:lpstr>省选联考2021 卡牌游戏</vt:lpstr>
      <vt:lpstr>NOI2010 超级钢琴</vt:lpstr>
      <vt:lpstr>[十二省联考2019]春节十二响</vt:lpstr>
      <vt:lpstr>CF505E Mr. Kitayuta vs. Bamboos</vt:lpstr>
      <vt:lpstr>NOIP2017 宝藏</vt:lpstr>
      <vt:lpstr>洛谷P6192 最小斯坦纳树</vt:lpstr>
      <vt:lpstr>NOIP2015 运输计划</vt:lpstr>
      <vt:lpstr>CF587D Duff in Mafia</vt:lpstr>
      <vt:lpstr>CF489E Hiking</vt:lpstr>
      <vt:lpstr>HNOI2008 玩具装箱</vt:lpstr>
      <vt:lpstr>洛谷P2619 Tree I</vt:lpstr>
      <vt:lpstr>CodeChef GRAND</vt:lpstr>
      <vt:lpstr>[POI2011] Lightning Conductor</vt:lpstr>
      <vt:lpstr>P4015 运输问题</vt:lpstr>
      <vt:lpstr>[八省联考2018]林克卡特树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珂愛 机巧人偶</dc:creator>
  <cp:lastModifiedBy>TE</cp:lastModifiedBy>
  <cp:revision>36</cp:revision>
  <dcterms:created xsi:type="dcterms:W3CDTF">2024-02-14T14:22:00Z</dcterms:created>
  <dcterms:modified xsi:type="dcterms:W3CDTF">2024-02-16T03:21:36Z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50C754CCD7DA4E428F23B4C35825D8CF_12</vt:lpwstr>
  </property>
  <property fmtid="{D5CDD505-2E9C-101B-9397-08002B2CF9AE}" pid="3" name="KSOProductBuildVer">
    <vt:lpwstr>2052-12.1.0.16250</vt:lpwstr>
  </property>
</Properties>
</file>